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6" r:id="rId1"/>
    <p:sldMasterId id="2147483680" r:id="rId2"/>
    <p:sldMasterId id="2147483702" r:id="rId3"/>
    <p:sldMasterId id="2147483720" r:id="rId4"/>
  </p:sldMasterIdLst>
  <p:notesMasterIdLst>
    <p:notesMasterId r:id="rId22"/>
  </p:notesMasterIdLst>
  <p:handoutMasterIdLst>
    <p:handoutMasterId r:id="rId23"/>
  </p:handoutMasterIdLst>
  <p:sldIdLst>
    <p:sldId id="256" r:id="rId5"/>
    <p:sldId id="274" r:id="rId6"/>
    <p:sldId id="289" r:id="rId7"/>
    <p:sldId id="288" r:id="rId8"/>
    <p:sldId id="279" r:id="rId9"/>
    <p:sldId id="280" r:id="rId10"/>
    <p:sldId id="275" r:id="rId11"/>
    <p:sldId id="281" r:id="rId12"/>
    <p:sldId id="282" r:id="rId13"/>
    <p:sldId id="283" r:id="rId14"/>
    <p:sldId id="276" r:id="rId15"/>
    <p:sldId id="284" r:id="rId16"/>
    <p:sldId id="285" r:id="rId17"/>
    <p:sldId id="286" r:id="rId18"/>
    <p:sldId id="277" r:id="rId19"/>
    <p:sldId id="287" r:id="rId20"/>
    <p:sldId id="278" r:id="rId21"/>
  </p:sldIdLst>
  <p:sldSz cx="9144000" cy="5143500" type="screen16x9"/>
  <p:notesSz cx="20104100" cy="1130935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embeddedFont>
  </p:embeddedFontLst>
  <p:defaultText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02D"/>
    <a:srgbClr val="4DB6AC"/>
    <a:srgbClr val="01579B"/>
    <a:srgbClr val="EA80FC"/>
    <a:srgbClr val="FD8230"/>
    <a:srgbClr val="9C2222"/>
    <a:srgbClr val="232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1"/>
    <p:restoredTop sz="36106"/>
  </p:normalViewPr>
  <p:slideViewPr>
    <p:cSldViewPr>
      <p:cViewPr varScale="1">
        <p:scale>
          <a:sx n="40" d="100"/>
          <a:sy n="40" d="100"/>
        </p:scale>
        <p:origin x="311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5" d="100"/>
          <a:sy n="55" d="100"/>
        </p:scale>
        <p:origin x="2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F95693F5-270A-CA42-BA13-5BAC940941BA}" type="slidenum">
              <a:rPr lang="en-US" smtClean="0"/>
              <a:t>‹#›</a:t>
            </a:fld>
            <a:endParaRPr lang="en-US"/>
          </a:p>
        </p:txBody>
      </p:sp>
    </p:spTree>
    <p:extLst>
      <p:ext uri="{BB962C8B-B14F-4D97-AF65-F5344CB8AC3E}">
        <p14:creationId xmlns:p14="http://schemas.microsoft.com/office/powerpoint/2010/main" val="3106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A8302B7-B1BF-424D-814E-7353C3A0E584}" type="datetimeFigureOut">
              <a:rPr lang="en-US" smtClean="0"/>
              <a:t>12/3/19</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6A2F9BBA-A9BD-6344-AA98-520E3FE767FB}" type="slidenum">
              <a:rPr lang="en-US" smtClean="0"/>
              <a:t>‹#›</a:t>
            </a:fld>
            <a:endParaRPr lang="en-US"/>
          </a:p>
        </p:txBody>
      </p:sp>
    </p:spTree>
    <p:extLst>
      <p:ext uri="{BB962C8B-B14F-4D97-AF65-F5344CB8AC3E}">
        <p14:creationId xmlns:p14="http://schemas.microsoft.com/office/powerpoint/2010/main" val="1229841185"/>
      </p:ext>
    </p:extLst>
  </p:cSld>
  <p:clrMap bg1="lt1" tx1="dk1" bg2="lt2" tx2="dk2" accent1="accent1" accent2="accent2" accent3="accent3" accent4="accent4" accent5="accent5" accent6="accent6" hlink="hlink" folHlink="folHlink"/>
  <p:notesStyle>
    <a:lvl1pPr marL="0" algn="l" defTabSz="415698" rtl="0" eaLnBrk="1" latinLnBrk="0" hangingPunct="1">
      <a:defRPr sz="500" kern="1200">
        <a:solidFill>
          <a:schemeClr val="tx1"/>
        </a:solidFill>
        <a:latin typeface="+mn-lt"/>
        <a:ea typeface="+mn-ea"/>
        <a:cs typeface="+mn-cs"/>
      </a:defRPr>
    </a:lvl1pPr>
    <a:lvl2pPr marL="207849" algn="l" defTabSz="415698" rtl="0" eaLnBrk="1" latinLnBrk="0" hangingPunct="1">
      <a:defRPr sz="500" kern="1200">
        <a:solidFill>
          <a:schemeClr val="tx1"/>
        </a:solidFill>
        <a:latin typeface="+mn-lt"/>
        <a:ea typeface="+mn-ea"/>
        <a:cs typeface="+mn-cs"/>
      </a:defRPr>
    </a:lvl2pPr>
    <a:lvl3pPr marL="415698" algn="l" defTabSz="415698" rtl="0" eaLnBrk="1" latinLnBrk="0" hangingPunct="1">
      <a:defRPr sz="500" kern="1200">
        <a:solidFill>
          <a:schemeClr val="tx1"/>
        </a:solidFill>
        <a:latin typeface="+mn-lt"/>
        <a:ea typeface="+mn-ea"/>
        <a:cs typeface="+mn-cs"/>
      </a:defRPr>
    </a:lvl3pPr>
    <a:lvl4pPr marL="623546" algn="l" defTabSz="415698" rtl="0" eaLnBrk="1" latinLnBrk="0" hangingPunct="1">
      <a:defRPr sz="500" kern="1200">
        <a:solidFill>
          <a:schemeClr val="tx1"/>
        </a:solidFill>
        <a:latin typeface="+mn-lt"/>
        <a:ea typeface="+mn-ea"/>
        <a:cs typeface="+mn-cs"/>
      </a:defRPr>
    </a:lvl4pPr>
    <a:lvl5pPr marL="831395" algn="l" defTabSz="415698" rtl="0" eaLnBrk="1" latinLnBrk="0" hangingPunct="1">
      <a:defRPr sz="500" kern="1200">
        <a:solidFill>
          <a:schemeClr val="tx1"/>
        </a:solidFill>
        <a:latin typeface="+mn-lt"/>
        <a:ea typeface="+mn-ea"/>
        <a:cs typeface="+mn-cs"/>
      </a:defRPr>
    </a:lvl5pPr>
    <a:lvl6pPr marL="1039244" algn="l" defTabSz="415698" rtl="0" eaLnBrk="1" latinLnBrk="0" hangingPunct="1">
      <a:defRPr sz="500" kern="1200">
        <a:solidFill>
          <a:schemeClr val="tx1"/>
        </a:solidFill>
        <a:latin typeface="+mn-lt"/>
        <a:ea typeface="+mn-ea"/>
        <a:cs typeface="+mn-cs"/>
      </a:defRPr>
    </a:lvl6pPr>
    <a:lvl7pPr marL="1247093" algn="l" defTabSz="415698" rtl="0" eaLnBrk="1" latinLnBrk="0" hangingPunct="1">
      <a:defRPr sz="500" kern="1200">
        <a:solidFill>
          <a:schemeClr val="tx1"/>
        </a:solidFill>
        <a:latin typeface="+mn-lt"/>
        <a:ea typeface="+mn-ea"/>
        <a:cs typeface="+mn-cs"/>
      </a:defRPr>
    </a:lvl7pPr>
    <a:lvl8pPr marL="1454941" algn="l" defTabSz="415698" rtl="0" eaLnBrk="1" latinLnBrk="0" hangingPunct="1">
      <a:defRPr sz="500" kern="1200">
        <a:solidFill>
          <a:schemeClr val="tx1"/>
        </a:solidFill>
        <a:latin typeface="+mn-lt"/>
        <a:ea typeface="+mn-ea"/>
        <a:cs typeface="+mn-cs"/>
      </a:defRPr>
    </a:lvl8pPr>
    <a:lvl9pPr marL="1662790" algn="l" defTabSz="415698"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Why: Steve</a:t>
            </a:r>
          </a:p>
          <a:p>
            <a:r>
              <a:rPr lang="en-GB" sz="500" kern="1200" dirty="0">
                <a:solidFill>
                  <a:schemeClr val="tx1"/>
                </a:solidFill>
                <a:effectLst/>
                <a:latin typeface="+mn-lt"/>
                <a:ea typeface="+mn-ea"/>
                <a:cs typeface="+mn-cs"/>
              </a:rPr>
              <a:t>How: Harry</a:t>
            </a:r>
          </a:p>
          <a:p>
            <a:r>
              <a:rPr lang="en-GB" sz="500" kern="1200" dirty="0">
                <a:solidFill>
                  <a:schemeClr val="tx1"/>
                </a:solidFill>
                <a:effectLst/>
                <a:latin typeface="+mn-lt"/>
                <a:ea typeface="+mn-ea"/>
                <a:cs typeface="+mn-cs"/>
              </a:rPr>
              <a:t>Now: Steve</a:t>
            </a:r>
          </a:p>
          <a:p>
            <a:r>
              <a:rPr lang="en-GB" sz="500" kern="1200" dirty="0">
                <a:solidFill>
                  <a:schemeClr val="tx1"/>
                </a:solidFill>
                <a:effectLst/>
                <a:latin typeface="+mn-lt"/>
                <a:ea typeface="+mn-ea"/>
                <a:cs typeface="+mn-cs"/>
              </a:rPr>
              <a:t>Coming soon: Harry</a:t>
            </a:r>
          </a:p>
        </p:txBody>
      </p:sp>
      <p:sp>
        <p:nvSpPr>
          <p:cNvPr id="4" name="Slide Number Placeholder 3"/>
          <p:cNvSpPr>
            <a:spLocks noGrp="1"/>
          </p:cNvSpPr>
          <p:nvPr>
            <p:ph type="sldNum" sz="quarter" idx="5"/>
          </p:nvPr>
        </p:nvSpPr>
        <p:spPr/>
        <p:txBody>
          <a:bodyPr/>
          <a:lstStyle/>
          <a:p>
            <a:fld id="{6A2F9BBA-A9BD-6344-AA98-520E3FE767FB}" type="slidenum">
              <a:rPr lang="en-US" smtClean="0"/>
              <a:t>1</a:t>
            </a:fld>
            <a:endParaRPr lang="en-US"/>
          </a:p>
        </p:txBody>
      </p:sp>
    </p:spTree>
    <p:extLst>
      <p:ext uri="{BB962C8B-B14F-4D97-AF65-F5344CB8AC3E}">
        <p14:creationId xmlns:p14="http://schemas.microsoft.com/office/powerpoint/2010/main" val="361236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kern="1200" dirty="0">
                <a:solidFill>
                  <a:schemeClr val="tx1"/>
                </a:solidFill>
                <a:effectLst/>
                <a:latin typeface="+mn-lt"/>
                <a:ea typeface="+mn-ea"/>
                <a:cs typeface="+mn-cs"/>
              </a:rPr>
              <a:t>Things we could do better</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Within the team:</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Communication</a:t>
            </a:r>
          </a:p>
          <a:p>
            <a:r>
              <a:rPr lang="en-US" sz="500" kern="1200" dirty="0">
                <a:solidFill>
                  <a:schemeClr val="tx1"/>
                </a:solidFill>
                <a:effectLst/>
                <a:latin typeface="+mn-lt"/>
                <a:ea typeface="+mn-ea"/>
                <a:cs typeface="+mn-cs"/>
              </a:rPr>
              <a:t>Team over two offices</a:t>
            </a:r>
          </a:p>
          <a:p>
            <a:r>
              <a:rPr lang="en-US" sz="500" kern="1200" dirty="0">
                <a:solidFill>
                  <a:schemeClr val="tx1"/>
                </a:solidFill>
                <a:effectLst/>
                <a:latin typeface="+mn-lt"/>
                <a:ea typeface="+mn-ea"/>
                <a:cs typeface="+mn-cs"/>
              </a:rPr>
              <a:t>Slack has been great</a:t>
            </a:r>
          </a:p>
          <a:p>
            <a:r>
              <a:rPr lang="en-US" sz="500" kern="1200" dirty="0">
                <a:solidFill>
                  <a:schemeClr val="tx1"/>
                </a:solidFill>
                <a:effectLst/>
                <a:latin typeface="+mn-lt"/>
                <a:ea typeface="+mn-ea"/>
                <a:cs typeface="+mn-cs"/>
              </a:rPr>
              <a:t>Better planning and tasking – removing ambiguity</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Also as previously mentioned</a:t>
            </a:r>
          </a:p>
          <a:p>
            <a:r>
              <a:rPr lang="en-US" sz="500" kern="1200" dirty="0">
                <a:solidFill>
                  <a:schemeClr val="tx1"/>
                </a:solidFill>
                <a:effectLst/>
                <a:latin typeface="+mn-lt"/>
                <a:ea typeface="+mn-ea"/>
                <a:cs typeface="+mn-cs"/>
              </a:rPr>
              <a:t>Trying to improve customer interaction</a:t>
            </a:r>
          </a:p>
          <a:p>
            <a:r>
              <a:rPr lang="en-US" sz="500" kern="1200" dirty="0">
                <a:solidFill>
                  <a:schemeClr val="tx1"/>
                </a:solidFill>
                <a:effectLst/>
                <a:latin typeface="+mn-lt"/>
                <a:ea typeface="+mn-ea"/>
                <a:cs typeface="+mn-cs"/>
              </a:rPr>
              <a:t>Hopefully stop us from making any wrong assumptions</a:t>
            </a:r>
          </a:p>
          <a:p>
            <a:r>
              <a:rPr lang="en-US" sz="500" kern="1200" dirty="0">
                <a:solidFill>
                  <a:schemeClr val="tx1"/>
                </a:solidFill>
                <a:effectLst/>
                <a:latin typeface="+mn-lt"/>
                <a:ea typeface="+mn-ea"/>
                <a:cs typeface="+mn-cs"/>
              </a:rPr>
              <a:t>Half was through first release developer</a:t>
            </a:r>
          </a:p>
          <a:p>
            <a:r>
              <a:rPr lang="en-US" sz="500" kern="1200" dirty="0" err="1">
                <a:solidFill>
                  <a:schemeClr val="tx1"/>
                </a:solidFill>
                <a:effectLst/>
                <a:latin typeface="+mn-lt"/>
                <a:ea typeface="+mn-ea"/>
                <a:cs typeface="+mn-cs"/>
              </a:rPr>
              <a:t>Realised</a:t>
            </a:r>
            <a:r>
              <a:rPr lang="en-US" sz="500" kern="1200" dirty="0">
                <a:solidFill>
                  <a:schemeClr val="tx1"/>
                </a:solidFill>
                <a:effectLst/>
                <a:latin typeface="+mn-lt"/>
                <a:ea typeface="+mn-ea"/>
                <a:cs typeface="+mn-cs"/>
              </a:rPr>
              <a:t> the process should be barcode driven</a:t>
            </a: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10</a:t>
            </a:fld>
            <a:endParaRPr lang="en-US"/>
          </a:p>
        </p:txBody>
      </p:sp>
    </p:spTree>
    <p:extLst>
      <p:ext uri="{BB962C8B-B14F-4D97-AF65-F5344CB8AC3E}">
        <p14:creationId xmlns:p14="http://schemas.microsoft.com/office/powerpoint/2010/main" val="393514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11</a:t>
            </a:fld>
            <a:endParaRPr lang="en-US"/>
          </a:p>
        </p:txBody>
      </p:sp>
    </p:spTree>
    <p:extLst>
      <p:ext uri="{BB962C8B-B14F-4D97-AF65-F5344CB8AC3E}">
        <p14:creationId xmlns:p14="http://schemas.microsoft.com/office/powerpoint/2010/main" val="305723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dirty="0" err="1">
                    <a:effectLst/>
                  </a:rPr>
                  <a:t>Sequencescape</a:t>
                </a:r>
                <a:r>
                  <a:rPr lang="en-GB" dirty="0">
                    <a:effectLst/>
                  </a:rPr>
                  <a:t> – Acts as a sample reception. Data provided by customers in sample manifest which contains associated metadata and allows samples to be attached to studies and projects. Used to </a:t>
                </a:r>
                <a:r>
                  <a:rPr lang="en-US" dirty="0"/>
                  <a:t>record scientific objectives and data release policy. Receiving material from collaborators with material provenance ( porters value chain – inbound logistics).</a:t>
                </a:r>
              </a:p>
              <a:p>
                <a:endParaRPr lang="en-GB" dirty="0">
                  <a:effectLst/>
                </a:endParaRPr>
              </a:p>
              <a:p>
                <a:r>
                  <a:rPr lang="en-GB" dirty="0">
                    <a:effectLst/>
                  </a:rPr>
                  <a:t>Samples extraction – used to track samples through the sample extraction process (porters value chain – operations)</a:t>
                </a:r>
              </a:p>
              <a:p>
                <a:endParaRPr lang="en-US" dirty="0"/>
              </a:p>
              <a:p>
                <a:r>
                  <a:rPr lang="en-US" dirty="0"/>
                  <a:t>Traction – used to track samples through long read pipelines. Will also be used to report on material progression and in the future to capture charging points. It will export the data to MLWH (porters – operations)</a:t>
                </a:r>
              </a:p>
              <a:p>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US" dirty="0"/>
                  <a:t>MLWH - Marshalling identifier information and product metadata to facilitate downstream processing (porters – outbound logistics)</a:t>
                </a:r>
              </a:p>
            </p:txBody>
          </p:sp>
        </mc:Choice>
        <mc:Fallback xmlns="">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High level</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What services Traction is currently speaking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SS -&gt; SE -&gt; Traction -&gt; WH</a:t>
                </a:r>
                <a:r>
                  <a:rPr lang="en-GB" dirty="0">
                    <a:effectLst/>
                  </a:rPr>
                  <a:t> </a:t>
                </a:r>
              </a:p>
              <a:p>
                <a:endParaRPr lang="en-GB" dirty="0">
                  <a:effectLst/>
                </a:endParaRPr>
              </a:p>
              <a:p>
                <a:r>
                  <a:rPr lang="en-GB" dirty="0">
                    <a:effectLst/>
                  </a:rPr>
                  <a:t>Picture of SS sample manifest</a:t>
                </a:r>
              </a:p>
              <a:p>
                <a:r>
                  <a:rPr lang="en-GB" dirty="0">
                    <a:effectLst/>
                  </a:rPr>
                  <a:t>Picture of Sample Extraction</a:t>
                </a:r>
              </a:p>
              <a:p>
                <a:r>
                  <a:rPr lang="en-GB" dirty="0">
                    <a:effectLst/>
                  </a:rPr>
                  <a:t>Picture of Traction</a:t>
                </a:r>
              </a:p>
              <a:p>
                <a:r>
                  <a:rPr lang="en-GB" dirty="0">
                    <a:effectLst/>
                  </a:rPr>
                  <a:t>Picture of data</a:t>
                </a:r>
              </a:p>
              <a:p>
                <a:r>
                  <a:rPr lang="en-GB" i="0" dirty="0">
                    <a:effectLst/>
                    <a:latin typeface="Cambria Math" panose="02040503050406030204" pitchFamily="18" charset="0"/>
                    <a:ea typeface="Cambria Math" panose="02040503050406030204" pitchFamily="18" charset="0"/>
                  </a:rPr>
                  <a:t>&gt;</a:t>
                </a:r>
                <a:r>
                  <a:rPr lang="en-GB" dirty="0">
                    <a:effectLst/>
                  </a:rPr>
                  <a:t>s etc</a:t>
                </a:r>
              </a:p>
              <a:p>
                <a:endParaRPr lang="en-GB" dirty="0">
                  <a:effectLst/>
                </a:endParaRPr>
              </a:p>
              <a:p>
                <a:r>
                  <a:rPr lang="en-GB" dirty="0">
                    <a:effectLst/>
                  </a:rPr>
                  <a:t>ACTION:</a:t>
                </a:r>
              </a:p>
              <a:p>
                <a:endParaRPr lang="en-GB" dirty="0">
                  <a:effectLst/>
                </a:endParaRPr>
              </a:p>
              <a:p>
                <a:r>
                  <a:rPr lang="en-GB" dirty="0">
                    <a:effectLst/>
                  </a:rPr>
                  <a:t>Create high level architecture diagram</a:t>
                </a:r>
              </a:p>
              <a:p>
                <a:r>
                  <a:rPr lang="en-US" dirty="0"/>
                  <a:t>Get screenshots</a:t>
                </a:r>
              </a:p>
            </p:txBody>
          </p:sp>
        </mc:Fallback>
      </mc:AlternateContent>
      <p:sp>
        <p:nvSpPr>
          <p:cNvPr id="4" name="Slide Number Placeholder 3"/>
          <p:cNvSpPr>
            <a:spLocks noGrp="1"/>
          </p:cNvSpPr>
          <p:nvPr>
            <p:ph type="sldNum" sz="quarter" idx="5"/>
          </p:nvPr>
        </p:nvSpPr>
        <p:spPr/>
        <p:txBody>
          <a:bodyPr/>
          <a:lstStyle/>
          <a:p>
            <a:fld id="{6A2F9BBA-A9BD-6344-AA98-520E3FE767FB}" type="slidenum">
              <a:rPr lang="en-US" smtClean="0"/>
              <a:t>12</a:t>
            </a:fld>
            <a:endParaRPr lang="en-US"/>
          </a:p>
        </p:txBody>
      </p:sp>
    </p:spTree>
    <p:extLst>
      <p:ext uri="{BB962C8B-B14F-4D97-AF65-F5344CB8AC3E}">
        <p14:creationId xmlns:p14="http://schemas.microsoft.com/office/powerpoint/2010/main" val="200680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Went live 6 months ago. Only 23 runs in Saphyr</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Nothing recently because of Saphyr instrument faults The software has recently been updated which allows a bigger throughput per chip and they are going to do a troubleshooting run to ensure the instrument is working ok. The problem could be related to samples, chip or reagents so the plan is to recommence samples so hopefully the pipeline could be up and running again soon.</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Traction allows you to - Import samples from samples extraction, create libraries, create sequencing runs and export data to the MLWH</a:t>
            </a:r>
            <a:endParaRPr lang="en-GB" dirty="0">
              <a:effectLst/>
            </a:endParaRP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13</a:t>
            </a:fld>
            <a:endParaRPr lang="en-US"/>
          </a:p>
        </p:txBody>
      </p:sp>
    </p:spTree>
    <p:extLst>
      <p:ext uri="{BB962C8B-B14F-4D97-AF65-F5344CB8AC3E}">
        <p14:creationId xmlns:p14="http://schemas.microsoft.com/office/powerpoint/2010/main" val="5860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Traction allows them to:</a:t>
            </a:r>
          </a:p>
          <a:p>
            <a:pPr marL="171450" lvl="0" indent="-171450">
              <a:buFontTx/>
              <a:buChar char="-"/>
            </a:pPr>
            <a:r>
              <a:rPr lang="en-GB" sz="500" kern="1200" dirty="0">
                <a:solidFill>
                  <a:schemeClr val="tx1"/>
                </a:solidFill>
                <a:effectLst/>
                <a:latin typeface="+mn-lt"/>
                <a:ea typeface="+mn-ea"/>
                <a:cs typeface="+mn-cs"/>
              </a:rPr>
              <a:t>Import samples from samples extraction</a:t>
            </a:r>
          </a:p>
          <a:p>
            <a:pPr marL="171450" lvl="0" indent="-171450">
              <a:buFontTx/>
              <a:buChar char="-"/>
            </a:pPr>
            <a:r>
              <a:rPr lang="en-GB" sz="500" kern="1200" dirty="0">
                <a:solidFill>
                  <a:schemeClr val="tx1"/>
                </a:solidFill>
                <a:effectLst/>
                <a:latin typeface="+mn-lt"/>
                <a:ea typeface="+mn-ea"/>
                <a:cs typeface="+mn-cs"/>
              </a:rPr>
              <a:t>Create libraries</a:t>
            </a:r>
          </a:p>
          <a:p>
            <a:pPr marL="171450" lvl="0" indent="-171450">
              <a:buFontTx/>
              <a:buChar char="-"/>
            </a:pPr>
            <a:r>
              <a:rPr lang="en-GB" sz="500" kern="1200" dirty="0">
                <a:solidFill>
                  <a:schemeClr val="tx1"/>
                </a:solidFill>
                <a:effectLst/>
                <a:latin typeface="+mn-lt"/>
                <a:ea typeface="+mn-ea"/>
                <a:cs typeface="+mn-cs"/>
              </a:rPr>
              <a:t>Create runs</a:t>
            </a:r>
          </a:p>
          <a:p>
            <a:pPr marL="171450" lvl="0" indent="-171450">
              <a:buFontTx/>
              <a:buChar char="-"/>
            </a:pPr>
            <a:r>
              <a:rPr lang="en-GB" sz="500" kern="1200" dirty="0">
                <a:solidFill>
                  <a:schemeClr val="tx1"/>
                </a:solidFill>
                <a:effectLst/>
                <a:latin typeface="+mn-lt"/>
                <a:ea typeface="+mn-ea"/>
                <a:cs typeface="+mn-cs"/>
              </a:rPr>
              <a:t>Generate sample sheets for importing into SMRT link</a:t>
            </a:r>
          </a:p>
          <a:p>
            <a:pPr marL="171450" lvl="0" indent="-171450">
              <a:buFontTx/>
              <a:buChar char="-"/>
            </a:pPr>
            <a:r>
              <a:rPr lang="en-GB" sz="500" kern="1200" dirty="0">
                <a:solidFill>
                  <a:schemeClr val="tx1"/>
                </a:solidFill>
                <a:effectLst/>
                <a:latin typeface="+mn-lt"/>
                <a:ea typeface="+mn-ea"/>
                <a:cs typeface="+mn-cs"/>
              </a:rPr>
              <a:t>when a run is created data is automatically exported to the warehouse</a:t>
            </a:r>
          </a:p>
          <a:p>
            <a:pPr lvl="0"/>
            <a:endParaRPr lang="en-GB" sz="500" kern="1200" dirty="0">
              <a:solidFill>
                <a:schemeClr val="tx1"/>
              </a:solidFill>
              <a:effectLst/>
              <a:latin typeface="+mn-lt"/>
              <a:ea typeface="+mn-ea"/>
              <a:cs typeface="+mn-cs"/>
            </a:endParaRPr>
          </a:p>
          <a:p>
            <a:r>
              <a:rPr lang="en-GB" dirty="0">
                <a:effectLst/>
              </a:rPr>
              <a:t>Went live on November 21</a:t>
            </a:r>
            <a:r>
              <a:rPr lang="en-GB" baseline="30000" dirty="0">
                <a:effectLst/>
              </a:rPr>
              <a:t>st</a:t>
            </a:r>
            <a:endParaRPr lang="en-GB" dirty="0">
              <a:effectLst/>
            </a:endParaRPr>
          </a:p>
          <a:p>
            <a:r>
              <a:rPr lang="en-GB" dirty="0">
                <a:effectLst/>
              </a:rPr>
              <a:t>First 2 samples were created on November 27</a:t>
            </a:r>
            <a:r>
              <a:rPr lang="en-GB" baseline="30000" dirty="0">
                <a:effectLst/>
              </a:rPr>
              <a:t>th</a:t>
            </a:r>
            <a:endParaRPr lang="en-GB" dirty="0">
              <a:effectLst/>
            </a:endParaRPr>
          </a:p>
          <a:p>
            <a:r>
              <a:rPr lang="en-GB" dirty="0">
                <a:effectLst/>
              </a:rPr>
              <a:t>Libraries should be created this week</a:t>
            </a:r>
          </a:p>
          <a:p>
            <a:r>
              <a:rPr lang="en-GB" dirty="0">
                <a:effectLst/>
              </a:rPr>
              <a:t>First run in before Christmas</a:t>
            </a:r>
          </a:p>
        </p:txBody>
      </p:sp>
      <p:sp>
        <p:nvSpPr>
          <p:cNvPr id="4" name="Slide Number Placeholder 3"/>
          <p:cNvSpPr>
            <a:spLocks noGrp="1"/>
          </p:cNvSpPr>
          <p:nvPr>
            <p:ph type="sldNum" sz="quarter" idx="5"/>
          </p:nvPr>
        </p:nvSpPr>
        <p:spPr/>
        <p:txBody>
          <a:bodyPr/>
          <a:lstStyle/>
          <a:p>
            <a:fld id="{6A2F9BBA-A9BD-6344-AA98-520E3FE767FB}" type="slidenum">
              <a:rPr lang="en-US" smtClean="0"/>
              <a:t>14</a:t>
            </a:fld>
            <a:endParaRPr lang="en-US"/>
          </a:p>
        </p:txBody>
      </p:sp>
    </p:spTree>
    <p:extLst>
      <p:ext uri="{BB962C8B-B14F-4D97-AF65-F5344CB8AC3E}">
        <p14:creationId xmlns:p14="http://schemas.microsoft.com/office/powerpoint/2010/main" val="429217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Whats</a:t>
            </a:r>
            <a:r>
              <a:rPr lang="en-US" dirty="0"/>
              <a:t> coming next for Traction</a:t>
            </a:r>
          </a:p>
        </p:txBody>
      </p:sp>
      <p:sp>
        <p:nvSpPr>
          <p:cNvPr id="4" name="Slide Number Placeholder 3"/>
          <p:cNvSpPr>
            <a:spLocks noGrp="1"/>
          </p:cNvSpPr>
          <p:nvPr>
            <p:ph type="sldNum" sz="quarter" idx="5"/>
          </p:nvPr>
        </p:nvSpPr>
        <p:spPr/>
        <p:txBody>
          <a:bodyPr/>
          <a:lstStyle/>
          <a:p>
            <a:fld id="{6A2F9BBA-A9BD-6344-AA98-520E3FE767FB}" type="slidenum">
              <a:rPr lang="en-US" smtClean="0"/>
              <a:t>15</a:t>
            </a:fld>
            <a:endParaRPr lang="en-US"/>
          </a:p>
        </p:txBody>
      </p:sp>
    </p:spTree>
    <p:extLst>
      <p:ext uri="{BB962C8B-B14F-4D97-AF65-F5344CB8AC3E}">
        <p14:creationId xmlns:p14="http://schemas.microsoft.com/office/powerpoint/2010/main" val="1025434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Short term for Traction</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PacBio</a:t>
            </a:r>
          </a:p>
          <a:p>
            <a:pPr marL="171450" indent="-171450">
              <a:buFontTx/>
              <a:buChar char="-"/>
            </a:pPr>
            <a:r>
              <a:rPr lang="en-GB" sz="500" kern="1200" dirty="0">
                <a:solidFill>
                  <a:schemeClr val="tx1"/>
                </a:solidFill>
                <a:effectLst/>
                <a:latin typeface="+mn-lt"/>
                <a:ea typeface="+mn-ea"/>
                <a:cs typeface="+mn-cs"/>
              </a:rPr>
              <a:t>Multiplexing – currently being worked on as we speak should be released early January</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Add tracking support for QC and </a:t>
            </a:r>
            <a:r>
              <a:rPr lang="en-GB" sz="500" kern="1200" dirty="0" err="1">
                <a:solidFill>
                  <a:schemeClr val="tx1"/>
                </a:solidFill>
                <a:effectLst/>
                <a:latin typeface="+mn-lt"/>
                <a:ea typeface="+mn-ea"/>
                <a:cs typeface="+mn-cs"/>
              </a:rPr>
              <a:t>femto</a:t>
            </a:r>
            <a:r>
              <a:rPr lang="en-GB" sz="500" kern="1200" dirty="0">
                <a:solidFill>
                  <a:schemeClr val="tx1"/>
                </a:solidFill>
                <a:effectLst/>
                <a:latin typeface="+mn-lt"/>
                <a:ea typeface="+mn-ea"/>
                <a:cs typeface="+mn-cs"/>
              </a:rPr>
              <a:t> pulse, images,  – should be delivered second quarter on 2020</a:t>
            </a:r>
          </a:p>
          <a:p>
            <a:pPr marL="171450" indent="-171450">
              <a:buFontTx/>
              <a:buChar char="-"/>
            </a:pPr>
            <a:endParaRPr lang="en-GB" sz="500" kern="1200" dirty="0">
              <a:solidFill>
                <a:schemeClr val="tx1"/>
              </a:solidFill>
              <a:effectLst/>
              <a:latin typeface="+mn-lt"/>
              <a:ea typeface="+mn-ea"/>
              <a:cs typeface="+mn-cs"/>
            </a:endParaRP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ONT </a:t>
            </a:r>
          </a:p>
          <a:p>
            <a:pPr marL="171450" indent="-171450">
              <a:buFontTx/>
              <a:buChar char="-"/>
            </a:pPr>
            <a:r>
              <a:rPr lang="en-GB" sz="500" kern="1200" dirty="0">
                <a:solidFill>
                  <a:schemeClr val="tx1"/>
                </a:solidFill>
                <a:effectLst/>
                <a:latin typeface="+mn-lt"/>
                <a:ea typeface="+mn-ea"/>
                <a:cs typeface="+mn-cs"/>
              </a:rPr>
              <a:t>Add support for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 sample reception, QC, library and run creation, data export to warehouse (work starting in January 2020)</a:t>
            </a:r>
          </a:p>
          <a:p>
            <a:pPr marL="171450" marR="0" lvl="0" indent="-171450" algn="l" defTabSz="415698" rtl="0" eaLnBrk="1" fontAlgn="auto" latinLnBrk="0" hangingPunct="1">
              <a:lnSpc>
                <a:spcPct val="100000"/>
              </a:lnSpc>
              <a:spcBef>
                <a:spcPts val="0"/>
              </a:spcBef>
              <a:spcAft>
                <a:spcPts val="0"/>
              </a:spcAft>
              <a:buClrTx/>
              <a:buSzTx/>
              <a:buFontTx/>
              <a:buChar char="-"/>
              <a:tabLst/>
              <a:defRPr/>
            </a:pPr>
            <a:r>
              <a:rPr lang="en-GB" sz="500" kern="1200" dirty="0">
                <a:solidFill>
                  <a:schemeClr val="tx1"/>
                </a:solidFill>
                <a:effectLst/>
                <a:latin typeface="+mn-lt"/>
                <a:ea typeface="+mn-ea"/>
                <a:cs typeface="+mn-cs"/>
              </a:rPr>
              <a:t>And hopefully Collaborate with Genomics England , as they are looking to scale up their </a:t>
            </a:r>
            <a:r>
              <a:rPr lang="en-GB" sz="500" kern="1200" dirty="0" err="1">
                <a:solidFill>
                  <a:schemeClr val="tx1"/>
                </a:solidFill>
                <a:effectLst/>
                <a:latin typeface="+mn-lt"/>
                <a:ea typeface="+mn-ea"/>
                <a:cs typeface="+mn-cs"/>
              </a:rPr>
              <a:t>Promethion</a:t>
            </a:r>
            <a:r>
              <a:rPr lang="en-GB" sz="500" kern="1200" dirty="0">
                <a:solidFill>
                  <a:schemeClr val="tx1"/>
                </a:solidFill>
                <a:effectLst/>
                <a:latin typeface="+mn-lt"/>
                <a:ea typeface="+mn-ea"/>
                <a:cs typeface="+mn-cs"/>
              </a:rPr>
              <a:t> work, and are looking to collaborate with us</a:t>
            </a:r>
          </a:p>
          <a:p>
            <a:pPr marL="171450" indent="-171450">
              <a:buFontTx/>
              <a:buChar char="-"/>
            </a:pPr>
            <a:r>
              <a:rPr lang="en-GB" sz="500" kern="1200" dirty="0" err="1">
                <a:solidFill>
                  <a:schemeClr val="tx1"/>
                </a:solidFill>
                <a:effectLst/>
                <a:latin typeface="+mn-lt"/>
                <a:ea typeface="+mn-ea"/>
                <a:cs typeface="+mn-cs"/>
              </a:rPr>
              <a:t>Gridion</a:t>
            </a:r>
            <a:r>
              <a:rPr lang="en-GB" sz="500" kern="1200" dirty="0">
                <a:solidFill>
                  <a:schemeClr val="tx1"/>
                </a:solidFill>
                <a:effectLst/>
                <a:latin typeface="+mn-lt"/>
                <a:ea typeface="+mn-ea"/>
                <a:cs typeface="+mn-cs"/>
              </a:rPr>
              <a:t> – move functionality from old traction</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Also add Automation to run creation</a:t>
            </a:r>
          </a:p>
          <a:p>
            <a:r>
              <a:rPr lang="en-GB" sz="500" kern="1200" dirty="0">
                <a:solidFill>
                  <a:schemeClr val="tx1"/>
                </a:solidFill>
                <a:effectLst/>
                <a:latin typeface="+mn-lt"/>
                <a:ea typeface="+mn-ea"/>
                <a:cs typeface="+mn-cs"/>
              </a:rPr>
              <a:t> as throughput increases it will become crucial</a:t>
            </a:r>
          </a:p>
          <a:p>
            <a:r>
              <a:rPr lang="en-GB" sz="500" kern="1200" dirty="0">
                <a:solidFill>
                  <a:schemeClr val="tx1"/>
                </a:solidFill>
                <a:effectLst/>
                <a:latin typeface="+mn-lt"/>
                <a:ea typeface="+mn-ea"/>
                <a:cs typeface="+mn-cs"/>
              </a:rPr>
              <a:t>create runs via the ONT instruments  API </a:t>
            </a:r>
          </a:p>
          <a:p>
            <a:r>
              <a:rPr lang="en-GB" sz="500" kern="1200" dirty="0">
                <a:solidFill>
                  <a:schemeClr val="tx1"/>
                </a:solidFill>
                <a:effectLst/>
                <a:latin typeface="+mn-lt"/>
                <a:ea typeface="+mn-ea"/>
                <a:cs typeface="+mn-cs"/>
              </a:rPr>
              <a:t>prevents duplication of effort and extract information about runs to provide live updates of how runs are progressing</a:t>
            </a:r>
          </a:p>
          <a:p>
            <a:endParaRPr lang="en-GB" sz="5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16</a:t>
            </a:fld>
            <a:endParaRPr lang="en-US"/>
          </a:p>
        </p:txBody>
      </p:sp>
    </p:spTree>
    <p:extLst>
      <p:ext uri="{BB962C8B-B14F-4D97-AF65-F5344CB8AC3E}">
        <p14:creationId xmlns:p14="http://schemas.microsoft.com/office/powerpoint/2010/main" val="29780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Thank you for listening and special thanks to</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Long read team: Karen, Craig, Emma, Michelle</a:t>
            </a:r>
          </a:p>
          <a:p>
            <a:r>
              <a:rPr lang="en-GB" sz="500" kern="1200" dirty="0">
                <a:solidFill>
                  <a:schemeClr val="tx1"/>
                </a:solidFill>
                <a:effectLst/>
                <a:latin typeface="+mn-lt"/>
                <a:ea typeface="+mn-ea"/>
                <a:cs typeface="+mn-cs"/>
              </a:rPr>
              <a:t> </a:t>
            </a:r>
          </a:p>
          <a:p>
            <a:r>
              <a:rPr lang="en-GB" sz="500" kern="1200" dirty="0">
                <a:solidFill>
                  <a:schemeClr val="tx1"/>
                </a:solidFill>
                <a:effectLst/>
                <a:latin typeface="+mn-lt"/>
                <a:ea typeface="+mn-ea"/>
                <a:cs typeface="+mn-cs"/>
              </a:rPr>
              <a:t>NPG</a:t>
            </a:r>
          </a:p>
          <a:p>
            <a:r>
              <a:rPr lang="en-GB" sz="500" kern="1200" dirty="0">
                <a:solidFill>
                  <a:schemeClr val="tx1"/>
                </a:solidFill>
                <a:effectLst/>
                <a:latin typeface="+mn-lt"/>
                <a:ea typeface="+mn-ea"/>
                <a:cs typeface="+mn-cs"/>
              </a:rPr>
              <a:t>R&amp;D</a:t>
            </a:r>
          </a:p>
          <a:p>
            <a:r>
              <a:rPr lang="en-GB" sz="500" kern="1200" dirty="0">
                <a:solidFill>
                  <a:schemeClr val="tx1"/>
                </a:solidFill>
                <a:effectLst/>
                <a:latin typeface="+mn-lt"/>
                <a:ea typeface="+mn-ea"/>
                <a:cs typeface="+mn-cs"/>
              </a:rPr>
              <a:t>PSD</a:t>
            </a:r>
          </a:p>
          <a:p>
            <a:r>
              <a:rPr lang="en-GB" sz="500" kern="1200" dirty="0">
                <a:solidFill>
                  <a:schemeClr val="tx1"/>
                </a:solidFill>
                <a:effectLst/>
                <a:latin typeface="+mn-lt"/>
                <a:ea typeface="+mn-ea"/>
                <a:cs typeface="+mn-cs"/>
              </a:rPr>
              <a:t>FCE support</a:t>
            </a:r>
          </a:p>
          <a:p>
            <a:r>
              <a:rPr lang="en-US" sz="500" kern="1200" dirty="0">
                <a:solidFill>
                  <a:schemeClr val="tx1"/>
                </a:solidFill>
                <a:effectLst/>
                <a:latin typeface="+mn-lt"/>
                <a:ea typeface="+mn-ea"/>
                <a:cs typeface="+mn-cs"/>
              </a:rPr>
              <a:t>Mark Danson for the photos</a:t>
            </a:r>
          </a:p>
          <a:p>
            <a:endParaRPr lang="en-US" sz="500" kern="1200" dirty="0">
              <a:solidFill>
                <a:schemeClr val="tx1"/>
              </a:solidFill>
              <a:effectLst/>
              <a:latin typeface="+mn-lt"/>
              <a:ea typeface="+mn-ea"/>
              <a:cs typeface="+mn-cs"/>
            </a:endParaRPr>
          </a:p>
          <a:p>
            <a:r>
              <a:rPr lang="en-US" sz="500" kern="1200" dirty="0">
                <a:solidFill>
                  <a:schemeClr val="tx1"/>
                </a:solidFill>
                <a:effectLst/>
                <a:latin typeface="+mn-lt"/>
                <a:ea typeface="+mn-ea"/>
                <a:cs typeface="+mn-cs"/>
              </a:rPr>
              <a:t>We will now pass you onto Andrew who will concentrate on processes and science.</a:t>
            </a:r>
            <a:endParaRPr lang="en-US" dirty="0"/>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17</a:t>
            </a:fld>
            <a:endParaRPr lang="en-US"/>
          </a:p>
        </p:txBody>
      </p:sp>
    </p:spTree>
    <p:extLst>
      <p:ext uri="{BB962C8B-B14F-4D97-AF65-F5344CB8AC3E}">
        <p14:creationId xmlns:p14="http://schemas.microsoft.com/office/powerpoint/2010/main" val="48071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2</a:t>
            </a:fld>
            <a:endParaRPr lang="en-US"/>
          </a:p>
        </p:txBody>
      </p:sp>
    </p:spTree>
    <p:extLst>
      <p:ext uri="{BB962C8B-B14F-4D97-AF65-F5344CB8AC3E}">
        <p14:creationId xmlns:p14="http://schemas.microsoft.com/office/powerpoint/2010/main" val="219648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Karen. I have been in the same office as Karen for 3 years and throughout that whole time she has been crying out for a LIMS to track her work.</a:t>
            </a:r>
          </a:p>
          <a:p>
            <a:r>
              <a:rPr lang="en-US" dirty="0"/>
              <a:t>It has never been a priority because her work is bespoke and low throughput. She needs a LIMS so her full time job is not inputting info into Google sheets</a:t>
            </a:r>
          </a:p>
          <a:p>
            <a:pPr marL="0" marR="0" lvl="0" indent="0" algn="l" defTabSz="415698" rtl="0" eaLnBrk="1" fontAlgn="auto" latinLnBrk="0" hangingPunct="1">
              <a:lnSpc>
                <a:spcPct val="100000"/>
              </a:lnSpc>
              <a:spcBef>
                <a:spcPts val="0"/>
              </a:spcBef>
              <a:spcAft>
                <a:spcPts val="0"/>
              </a:spcAft>
              <a:buClrTx/>
              <a:buSzTx/>
              <a:buFontTx/>
              <a:buNone/>
              <a:tabLst/>
              <a:defRPr/>
            </a:pPr>
            <a:r>
              <a:rPr lang="en-US" sz="700" b="0" dirty="0">
                <a:solidFill>
                  <a:schemeClr val="tx1"/>
                </a:solidFill>
              </a:rPr>
              <a:t>That has all changed …</a:t>
            </a:r>
            <a:endParaRPr lang="en-US" dirty="0"/>
          </a:p>
          <a:p>
            <a:pPr marL="0" marR="0" lvl="0" indent="0" algn="l" defTabSz="415698" rtl="0" eaLnBrk="1" fontAlgn="auto" latinLnBrk="0" hangingPunct="1">
              <a:lnSpc>
                <a:spcPct val="100000"/>
              </a:lnSpc>
              <a:spcBef>
                <a:spcPts val="0"/>
              </a:spcBef>
              <a:spcAft>
                <a:spcPts val="0"/>
              </a:spcAft>
              <a:buClrTx/>
              <a:buSzTx/>
              <a:buFontTx/>
              <a:buNone/>
              <a:tabLst/>
              <a:defRPr/>
            </a:pPr>
            <a:r>
              <a:rPr lang="en-GB" sz="800" b="0" dirty="0">
                <a:solidFill>
                  <a:schemeClr val="tx1"/>
                </a:solidFill>
              </a:rPr>
              <a:t>Craig: </a:t>
            </a:r>
            <a:r>
              <a:rPr lang="en-GB" sz="8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800" dirty="0"/>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800" b="0" dirty="0">
              <a:solidFill>
                <a:schemeClr val="tx1"/>
              </a:solidFill>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US" sz="800" b="0" dirty="0">
              <a:solidFill>
                <a:schemeClr val="tx1"/>
              </a:solidFill>
            </a:endParaRPr>
          </a:p>
        </p:txBody>
      </p:sp>
      <p:sp>
        <p:nvSpPr>
          <p:cNvPr id="4" name="Slide Number Placeholder 3"/>
          <p:cNvSpPr>
            <a:spLocks noGrp="1"/>
          </p:cNvSpPr>
          <p:nvPr>
            <p:ph type="sldNum" sz="quarter" idx="5"/>
          </p:nvPr>
        </p:nvSpPr>
        <p:spPr/>
        <p:txBody>
          <a:bodyPr/>
          <a:lstStyle/>
          <a:p>
            <a:fld id="{6A2F9BBA-A9BD-6344-AA98-520E3FE767FB}" type="slidenum">
              <a:rPr lang="en-US" smtClean="0"/>
              <a:t>3</a:t>
            </a:fld>
            <a:endParaRPr lang="en-US"/>
          </a:p>
        </p:txBody>
      </p:sp>
    </p:spTree>
    <p:extLst>
      <p:ext uri="{BB962C8B-B14F-4D97-AF65-F5344CB8AC3E}">
        <p14:creationId xmlns:p14="http://schemas.microsoft.com/office/powerpoint/2010/main" val="150761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envisage life for Karen with a LIMS which allows her to track her work.</a:t>
            </a:r>
          </a:p>
          <a:p>
            <a:r>
              <a:rPr lang="en-US" dirty="0"/>
              <a:t>In her natural environment; in the lab, looking happy and no Google sheets!</a:t>
            </a:r>
          </a:p>
          <a:p>
            <a:r>
              <a:rPr lang="en-US" dirty="0"/>
              <a:t>Just an iPad with LIMS and a 2D scanner.</a:t>
            </a:r>
          </a:p>
        </p:txBody>
      </p:sp>
      <p:sp>
        <p:nvSpPr>
          <p:cNvPr id="4" name="Slide Number Placeholder 3"/>
          <p:cNvSpPr>
            <a:spLocks noGrp="1"/>
          </p:cNvSpPr>
          <p:nvPr>
            <p:ph type="sldNum" sz="quarter" idx="5"/>
          </p:nvPr>
        </p:nvSpPr>
        <p:spPr/>
        <p:txBody>
          <a:bodyPr/>
          <a:lstStyle/>
          <a:p>
            <a:fld id="{6A2F9BBA-A9BD-6344-AA98-520E3FE767FB}" type="slidenum">
              <a:rPr lang="en-US" smtClean="0"/>
              <a:t>4</a:t>
            </a:fld>
            <a:endParaRPr lang="en-US"/>
          </a:p>
        </p:txBody>
      </p:sp>
    </p:spTree>
    <p:extLst>
      <p:ext uri="{BB962C8B-B14F-4D97-AF65-F5344CB8AC3E}">
        <p14:creationId xmlns:p14="http://schemas.microsoft.com/office/powerpoint/2010/main" val="324954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This is Keith. Keith works in NPG.</a:t>
            </a: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He needs to be able to match sample data against the sequencing data. He also needs to make sure that they have got all of the data and what runs to expect. At the moment he has to do this manually and as you can see he gets frustrated. A LIMS will help him to gather the data in a more maintainable  and less time consuming way.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No </a:t>
            </a:r>
            <a:r>
              <a:rPr lang="en-GB" sz="500" kern="1200" dirty="0" err="1">
                <a:solidFill>
                  <a:schemeClr val="tx1"/>
                </a:solidFill>
                <a:effectLst/>
                <a:latin typeface="+mn-lt"/>
                <a:ea typeface="+mn-ea"/>
                <a:cs typeface="+mn-cs"/>
              </a:rPr>
              <a:t>Promethions</a:t>
            </a:r>
            <a:r>
              <a:rPr lang="en-GB" sz="500" kern="1200" dirty="0">
                <a:solidFill>
                  <a:schemeClr val="tx1"/>
                </a:solidFill>
                <a:effectLst/>
                <a:latin typeface="+mn-lt"/>
                <a:ea typeface="+mn-ea"/>
                <a:cs typeface="+mn-cs"/>
              </a:rPr>
              <a:t> were hurt in the making of this image. </a:t>
            </a:r>
          </a:p>
        </p:txBody>
      </p:sp>
      <p:sp>
        <p:nvSpPr>
          <p:cNvPr id="4" name="Slide Number Placeholder 3"/>
          <p:cNvSpPr>
            <a:spLocks noGrp="1"/>
          </p:cNvSpPr>
          <p:nvPr>
            <p:ph type="sldNum" sz="quarter" idx="5"/>
          </p:nvPr>
        </p:nvSpPr>
        <p:spPr/>
        <p:txBody>
          <a:bodyPr/>
          <a:lstStyle/>
          <a:p>
            <a:fld id="{6A2F9BBA-A9BD-6344-AA98-520E3FE767FB}" type="slidenum">
              <a:rPr lang="en-US" smtClean="0"/>
              <a:t>5</a:t>
            </a:fld>
            <a:endParaRPr lang="en-US"/>
          </a:p>
        </p:txBody>
      </p:sp>
    </p:spTree>
    <p:extLst>
      <p:ext uri="{BB962C8B-B14F-4D97-AF65-F5344CB8AC3E}">
        <p14:creationId xmlns:p14="http://schemas.microsoft.com/office/powerpoint/2010/main" val="7881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Operations - Need a central place to track long read samples. </a:t>
            </a:r>
            <a:r>
              <a:rPr lang="en-US" sz="500" kern="1200" dirty="0">
                <a:solidFill>
                  <a:schemeClr val="tx1"/>
                </a:solidFill>
                <a:effectLst/>
                <a:latin typeface="+mn-lt"/>
                <a:ea typeface="+mn-ea"/>
                <a:cs typeface="+mn-cs"/>
              </a:rPr>
              <a:t>Tree of Life – process 66000 samples over 10 years</a:t>
            </a:r>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Why not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a:t>
            </a:r>
            <a:r>
              <a:rPr lang="en-GB" sz="500" kern="1200" dirty="0" err="1">
                <a:solidFill>
                  <a:schemeClr val="tx1"/>
                </a:solidFill>
                <a:effectLst/>
                <a:latin typeface="+mn-lt"/>
                <a:ea typeface="+mn-ea"/>
                <a:cs typeface="+mn-cs"/>
              </a:rPr>
              <a:t>Sequencescape</a:t>
            </a:r>
            <a:r>
              <a:rPr lang="en-GB" sz="500" kern="1200" dirty="0">
                <a:solidFill>
                  <a:schemeClr val="tx1"/>
                </a:solidFill>
                <a:effectLst/>
                <a:latin typeface="+mn-lt"/>
                <a:ea typeface="+mn-ea"/>
                <a:cs typeface="+mn-cs"/>
              </a:rPr>
              <a:t> models the short read domain well but does not work well for the long read model. We tried it with PacBio and it didn’t work.</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r>
              <a:rPr lang="en-GB" sz="500" kern="1200" dirty="0">
                <a:solidFill>
                  <a:schemeClr val="tx1"/>
                </a:solidFill>
                <a:effectLst/>
                <a:latin typeface="+mn-lt"/>
                <a:ea typeface="+mn-ea"/>
                <a:cs typeface="+mn-cs"/>
              </a:rPr>
              <a:t>R&amp;D - With LIMS tracking they will have all of the historical data which we can be correlated  with the sequencing data to give them an idea of how we can improve pipelines in the future.</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Faculty – need to be able to correlate samples with output, need to know where samples are in the workflow and also need to know whether there is enough sample left for further analysis. They would also like QC information. With a LIMS we can provide them with that information easily.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External Partners - </a:t>
            </a:r>
            <a:r>
              <a:rPr lang="en-GB" sz="800" dirty="0"/>
              <a:t>The Sanger Institute will serve as a hub for sequencing and genome assembly, </a:t>
            </a:r>
            <a:r>
              <a:rPr lang="en-GB" sz="800" dirty="0">
                <a:solidFill>
                  <a:srgbClr val="0000FF"/>
                </a:solidFill>
                <a:latin typeface="Roboto"/>
              </a:rPr>
              <a:t>annotation, data storage and data release. LIMS will be a crucial part of that.</a:t>
            </a:r>
          </a:p>
          <a:p>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pPr marL="0" marR="0" lvl="0" indent="0" algn="l" defTabSz="415698" rtl="0" eaLnBrk="1" fontAlgn="auto" latinLnBrk="0" hangingPunct="1">
              <a:lnSpc>
                <a:spcPct val="100000"/>
              </a:lnSpc>
              <a:spcBef>
                <a:spcPts val="0"/>
              </a:spcBef>
              <a:spcAft>
                <a:spcPts val="0"/>
              </a:spcAft>
              <a:buClrTx/>
              <a:buSzTx/>
              <a:buFontTx/>
              <a:buNone/>
              <a:tabLst/>
              <a:defRPr/>
            </a:pPr>
            <a:endParaRPr lang="en-GB"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sz="5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6</a:t>
            </a:fld>
            <a:endParaRPr lang="en-US"/>
          </a:p>
        </p:txBody>
      </p:sp>
    </p:spTree>
    <p:extLst>
      <p:ext uri="{BB962C8B-B14F-4D97-AF65-F5344CB8AC3E}">
        <p14:creationId xmlns:p14="http://schemas.microsoft.com/office/powerpoint/2010/main" val="51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what we have implemented so far</a:t>
            </a:r>
          </a:p>
        </p:txBody>
      </p:sp>
      <p:sp>
        <p:nvSpPr>
          <p:cNvPr id="4" name="Slide Number Placeholder 3"/>
          <p:cNvSpPr>
            <a:spLocks noGrp="1"/>
          </p:cNvSpPr>
          <p:nvPr>
            <p:ph type="sldNum" sz="quarter" idx="5"/>
          </p:nvPr>
        </p:nvSpPr>
        <p:spPr/>
        <p:txBody>
          <a:bodyPr/>
          <a:lstStyle/>
          <a:p>
            <a:fld id="{6A2F9BBA-A9BD-6344-AA98-520E3FE767FB}" type="slidenum">
              <a:rPr lang="en-US" smtClean="0"/>
              <a:t>7</a:t>
            </a:fld>
            <a:endParaRPr lang="en-US"/>
          </a:p>
        </p:txBody>
      </p:sp>
    </p:spTree>
    <p:extLst>
      <p:ext uri="{BB962C8B-B14F-4D97-AF65-F5344CB8AC3E}">
        <p14:creationId xmlns:p14="http://schemas.microsoft.com/office/powerpoint/2010/main" val="2421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500" kern="1200" dirty="0">
                <a:solidFill>
                  <a:schemeClr val="tx1"/>
                </a:solidFill>
                <a:effectLst/>
                <a:latin typeface="+mn-lt"/>
                <a:ea typeface="+mn-ea"/>
                <a:cs typeface="+mn-cs"/>
              </a:rPr>
              <a:t>(As Rich mentioned) </a:t>
            </a:r>
          </a:p>
          <a:p>
            <a:r>
              <a:rPr lang="en-GB" sz="500" kern="1200" dirty="0">
                <a:solidFill>
                  <a:schemeClr val="tx1"/>
                </a:solidFill>
                <a:effectLst/>
                <a:latin typeface="+mn-lt"/>
                <a:ea typeface="+mn-ea"/>
                <a:cs typeface="+mn-cs"/>
              </a:rPr>
              <a:t>work using Agile as a framework </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product owner    prioritises   stories   back log</a:t>
            </a:r>
          </a:p>
          <a:p>
            <a:r>
              <a:rPr lang="en-GB" sz="500" kern="1200" dirty="0">
                <a:solidFill>
                  <a:schemeClr val="tx1"/>
                </a:solidFill>
                <a:effectLst/>
                <a:latin typeface="+mn-lt"/>
                <a:ea typeface="+mn-ea"/>
                <a:cs typeface="+mn-cs"/>
              </a:rPr>
              <a:t>Tasking / prototyping / mocking up</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code review, merge, goes through user acceptance testing </a:t>
            </a:r>
          </a:p>
          <a:p>
            <a:r>
              <a:rPr lang="en-GB" sz="500" kern="1200" dirty="0">
                <a:solidFill>
                  <a:schemeClr val="tx1"/>
                </a:solidFill>
                <a:effectLst/>
                <a:latin typeface="+mn-lt"/>
                <a:ea typeface="+mn-ea"/>
                <a:cs typeface="+mn-cs"/>
              </a:rPr>
              <a:t>deployment process</a:t>
            </a:r>
          </a:p>
          <a:p>
            <a:r>
              <a:rPr lang="en-GB" sz="500" kern="1200" dirty="0">
                <a:solidFill>
                  <a:schemeClr val="tx1"/>
                </a:solidFill>
                <a:effectLst/>
                <a:latin typeface="+mn-lt"/>
                <a:ea typeface="+mn-ea"/>
                <a:cs typeface="+mn-cs"/>
              </a:rPr>
              <a:t>FCE, Ansible Terraform to provision, configure and deploy</a:t>
            </a:r>
          </a:p>
          <a:p>
            <a:endParaRPr lang="en-GB" sz="500" kern="1200" dirty="0">
              <a:solidFill>
                <a:schemeClr val="tx1"/>
              </a:solidFill>
              <a:effectLst/>
              <a:latin typeface="+mn-lt"/>
              <a:ea typeface="+mn-ea"/>
              <a:cs typeface="+mn-cs"/>
            </a:endParaRPr>
          </a:p>
          <a:p>
            <a:r>
              <a:rPr lang="en-GB" sz="500" kern="1200" dirty="0">
                <a:solidFill>
                  <a:schemeClr val="tx1"/>
                </a:solidFill>
                <a:effectLst/>
                <a:latin typeface="+mn-lt"/>
                <a:ea typeface="+mn-ea"/>
                <a:cs typeface="+mn-cs"/>
              </a:rPr>
              <a:t>This cycle repeats every two weeks</a:t>
            </a:r>
          </a:p>
          <a:p>
            <a:r>
              <a:rPr lang="en-GB" sz="500" kern="1200" dirty="0">
                <a:solidFill>
                  <a:schemeClr val="tx1"/>
                </a:solidFill>
                <a:effectLst/>
                <a:latin typeface="+mn-lt"/>
                <a:ea typeface="+mn-ea"/>
                <a:cs typeface="+mn-cs"/>
              </a:rPr>
              <a:t>daily stand ups to keep each other informed of the stories progress, any questions etc</a:t>
            </a:r>
          </a:p>
          <a:p>
            <a:endParaRPr lang="en-US" dirty="0"/>
          </a:p>
        </p:txBody>
      </p:sp>
      <p:sp>
        <p:nvSpPr>
          <p:cNvPr id="4" name="Slide Number Placeholder 3"/>
          <p:cNvSpPr>
            <a:spLocks noGrp="1"/>
          </p:cNvSpPr>
          <p:nvPr>
            <p:ph type="sldNum" sz="quarter" idx="5"/>
          </p:nvPr>
        </p:nvSpPr>
        <p:spPr/>
        <p:txBody>
          <a:bodyPr/>
          <a:lstStyle/>
          <a:p>
            <a:fld id="{6A2F9BBA-A9BD-6344-AA98-520E3FE767FB}" type="slidenum">
              <a:rPr lang="en-US" smtClean="0"/>
              <a:t>8</a:t>
            </a:fld>
            <a:endParaRPr lang="en-US"/>
          </a:p>
        </p:txBody>
      </p:sp>
    </p:spTree>
    <p:extLst>
      <p:ext uri="{BB962C8B-B14F-4D97-AF65-F5344CB8AC3E}">
        <p14:creationId xmlns:p14="http://schemas.microsoft.com/office/powerpoint/2010/main" val="384666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500" kern="1200" dirty="0">
                <a:solidFill>
                  <a:schemeClr val="tx1"/>
                </a:solidFill>
                <a:effectLst/>
                <a:latin typeface="+mn-lt"/>
                <a:ea typeface="+mn-ea"/>
                <a:cs typeface="+mn-cs"/>
              </a:rPr>
              <a:t>Another main element in development </a:t>
            </a:r>
          </a:p>
          <a:p>
            <a:pPr lvl="0"/>
            <a:r>
              <a:rPr lang="en-GB" sz="500" kern="1200" dirty="0">
                <a:solidFill>
                  <a:schemeClr val="tx1"/>
                </a:solidFill>
                <a:effectLst/>
                <a:latin typeface="+mn-lt"/>
                <a:ea typeface="+mn-ea"/>
                <a:cs typeface="+mn-cs"/>
              </a:rPr>
              <a:t>customer interaction</a:t>
            </a:r>
          </a:p>
          <a:p>
            <a:pPr lvl="0"/>
            <a:r>
              <a:rPr lang="en-GB" sz="500" kern="1200" dirty="0">
                <a:solidFill>
                  <a:schemeClr val="tx1"/>
                </a:solidFill>
                <a:effectLst/>
                <a:latin typeface="+mn-lt"/>
                <a:ea typeface="+mn-ea"/>
                <a:cs typeface="+mn-cs"/>
              </a:rPr>
              <a:t>Demo-</a:t>
            </a:r>
            <a:r>
              <a:rPr lang="en-GB" sz="500" kern="1200" dirty="0" err="1">
                <a:solidFill>
                  <a:schemeClr val="tx1"/>
                </a:solidFill>
                <a:effectLst/>
                <a:latin typeface="+mn-lt"/>
                <a:ea typeface="+mn-ea"/>
                <a:cs typeface="+mn-cs"/>
              </a:rPr>
              <a:t>ing</a:t>
            </a:r>
            <a:r>
              <a:rPr lang="en-GB" sz="500" kern="1200" dirty="0">
                <a:solidFill>
                  <a:schemeClr val="tx1"/>
                </a:solidFill>
                <a:effectLst/>
                <a:latin typeface="+mn-lt"/>
                <a:ea typeface="+mn-ea"/>
                <a:cs typeface="+mn-cs"/>
              </a:rPr>
              <a:t> feature</a:t>
            </a:r>
          </a:p>
          <a:p>
            <a:pPr lvl="0"/>
            <a:r>
              <a:rPr lang="en-GB" sz="500" kern="1200" dirty="0">
                <a:solidFill>
                  <a:schemeClr val="tx1"/>
                </a:solidFill>
                <a:effectLst/>
                <a:latin typeface="+mn-lt"/>
                <a:ea typeface="+mn-ea"/>
                <a:cs typeface="+mn-cs"/>
              </a:rPr>
              <a:t>regular feedback</a:t>
            </a:r>
          </a:p>
          <a:p>
            <a:pPr lvl="0"/>
            <a:r>
              <a:rPr lang="en-GB" sz="500" kern="1200" dirty="0">
                <a:solidFill>
                  <a:schemeClr val="tx1"/>
                </a:solidFill>
                <a:effectLst/>
                <a:latin typeface="+mn-lt"/>
                <a:ea typeface="+mn-ea"/>
                <a:cs typeface="+mn-cs"/>
              </a:rPr>
              <a:t>diagrams understand requirements – knew exactly what they need / deliver value</a:t>
            </a:r>
          </a:p>
          <a:p>
            <a:pPr lvl="0"/>
            <a:r>
              <a:rPr lang="en-GB" sz="500" kern="1200" dirty="0">
                <a:solidFill>
                  <a:schemeClr val="tx1"/>
                </a:solidFill>
                <a:effectLst/>
                <a:latin typeface="+mn-lt"/>
                <a:ea typeface="+mn-ea"/>
                <a:cs typeface="+mn-cs"/>
              </a:rPr>
              <a:t>Spike for </a:t>
            </a:r>
            <a:r>
              <a:rPr lang="en-GB" sz="500" kern="1200" dirty="0" err="1">
                <a:solidFill>
                  <a:schemeClr val="tx1"/>
                </a:solidFill>
                <a:effectLst/>
                <a:latin typeface="+mn-lt"/>
                <a:ea typeface="+mn-ea"/>
                <a:cs typeface="+mn-cs"/>
              </a:rPr>
              <a:t>Pacbio</a:t>
            </a:r>
            <a:r>
              <a:rPr lang="en-GB" sz="500" kern="1200" dirty="0">
                <a:solidFill>
                  <a:schemeClr val="tx1"/>
                </a:solidFill>
                <a:effectLst/>
                <a:latin typeface="+mn-lt"/>
                <a:ea typeface="+mn-ea"/>
                <a:cs typeface="+mn-cs"/>
              </a:rPr>
              <a:t> Multiplex meeting – Craig said it was brilliant / helped visually communicate process works and what is necessary for the LIMs</a:t>
            </a:r>
          </a:p>
          <a:p>
            <a:pPr lvl="0"/>
            <a:endParaRPr lang="en-GB" sz="500" kern="1200" dirty="0">
              <a:solidFill>
                <a:schemeClr val="tx1"/>
              </a:solidFill>
              <a:effectLst/>
              <a:latin typeface="+mn-lt"/>
              <a:ea typeface="+mn-ea"/>
              <a:cs typeface="+mn-cs"/>
            </a:endParaRPr>
          </a:p>
          <a:p>
            <a:pPr lvl="0"/>
            <a:r>
              <a:rPr lang="en-GB" sz="500" kern="1200" dirty="0">
                <a:solidFill>
                  <a:schemeClr val="tx1"/>
                </a:solidFill>
                <a:effectLst/>
                <a:latin typeface="+mn-lt"/>
                <a:ea typeface="+mn-ea"/>
                <a:cs typeface="+mn-cs"/>
              </a:rPr>
              <a:t>Craig said: We realised from this meeting that they only needed to add Multiplexing at Sequencing Run creation which saved both sides a lot of time and effort and meant that we could get to MVP much quicker.</a:t>
            </a:r>
          </a:p>
        </p:txBody>
      </p:sp>
      <p:sp>
        <p:nvSpPr>
          <p:cNvPr id="4" name="Slide Number Placeholder 3"/>
          <p:cNvSpPr>
            <a:spLocks noGrp="1"/>
          </p:cNvSpPr>
          <p:nvPr>
            <p:ph type="sldNum" sz="quarter" idx="5"/>
          </p:nvPr>
        </p:nvSpPr>
        <p:spPr/>
        <p:txBody>
          <a:bodyPr/>
          <a:lstStyle/>
          <a:p>
            <a:fld id="{6A2F9BBA-A9BD-6344-AA98-520E3FE767FB}" type="slidenum">
              <a:rPr lang="en-US" smtClean="0"/>
              <a:t>9</a:t>
            </a:fld>
            <a:endParaRPr lang="en-US"/>
          </a:p>
        </p:txBody>
      </p:sp>
    </p:spTree>
    <p:extLst>
      <p:ext uri="{BB962C8B-B14F-4D97-AF65-F5344CB8AC3E}">
        <p14:creationId xmlns:p14="http://schemas.microsoft.com/office/powerpoint/2010/main" val="4117771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92361249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66624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13397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70" name="Picture 6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9" name="Picture 6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04692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126705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5"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4170156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378208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2"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12409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2E3B87"/>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79344542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4"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82152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7"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2905762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1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6" name="Picture 9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rgbClr val="232642"/>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99200533"/>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143436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9" name="Picture 3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rgbClr val="000000"/>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rgbClr val="000000"/>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FBC02D"/>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232642"/>
                </a:solidFill>
                <a:latin typeface="Helvetica Neue" charset="0"/>
                <a:ea typeface="Helvetica Neue" charset="0"/>
                <a:cs typeface="Helvetica Neue" charset="0"/>
              </a:defRPr>
            </a:lvl1pPr>
          </a:lstStyle>
          <a:p>
            <a:pPr lvl="0"/>
            <a:r>
              <a:rPr lang="en-US" dirty="0"/>
              <a:t>Click to add your statement copy.</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2" name="Pictur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54640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60018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351703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275435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Tree>
    <p:extLst>
      <p:ext uri="{BB962C8B-B14F-4D97-AF65-F5344CB8AC3E}">
        <p14:creationId xmlns:p14="http://schemas.microsoft.com/office/powerpoint/2010/main" val="1664924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041284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163220467"/>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2292507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9388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pic>
        <p:nvPicPr>
          <p:cNvPr id="74" name="Picture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8139911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Tree>
    <p:extLst>
      <p:ext uri="{BB962C8B-B14F-4D97-AF65-F5344CB8AC3E}">
        <p14:creationId xmlns:p14="http://schemas.microsoft.com/office/powerpoint/2010/main" val="7843874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mp; Body Copy">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9288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512752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2" name="object 3"/>
          <p:cNvSpPr/>
          <p:nvPr userDrawn="1"/>
        </p:nvSpPr>
        <p:spPr>
          <a:xfrm>
            <a:off x="0" y="2"/>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24264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74"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1083021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sp>
        <p:nvSpPr>
          <p:cNvPr id="37"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4018111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chemeClr val="bg1"/>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solidFill>
                  <a:schemeClr val="bg1"/>
                </a:solid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33909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 with images">
    <p:spTree>
      <p:nvGrpSpPr>
        <p:cNvPr id="1" name=""/>
        <p:cNvGrpSpPr/>
        <p:nvPr/>
      </p:nvGrpSpPr>
      <p:grpSpPr>
        <a:xfrm>
          <a:off x="0" y="0"/>
          <a:ext cx="0" cy="0"/>
          <a:chOff x="0" y="0"/>
          <a:chExt cx="0" cy="0"/>
        </a:xfrm>
      </p:grpSpPr>
      <p:sp>
        <p:nvSpPr>
          <p:cNvPr id="33"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82" name="Picture Placeholder 163"/>
          <p:cNvSpPr>
            <a:spLocks noGrp="1"/>
          </p:cNvSpPr>
          <p:nvPr>
            <p:ph type="pic" sz="quarter" idx="10" hasCustomPrompt="1"/>
          </p:nvPr>
        </p:nvSpPr>
        <p:spPr>
          <a:xfrm>
            <a:off x="1071564"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3"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4"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5" name="Picture Placeholder 163"/>
          <p:cNvSpPr>
            <a:spLocks noGrp="1"/>
          </p:cNvSpPr>
          <p:nvPr>
            <p:ph type="pic" sz="quarter" idx="23" hasCustomPrompt="1"/>
          </p:nvPr>
        </p:nvSpPr>
        <p:spPr>
          <a:xfrm>
            <a:off x="3597199"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6"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7"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88" name="Picture Placeholder 163"/>
          <p:cNvSpPr>
            <a:spLocks noGrp="1"/>
          </p:cNvSpPr>
          <p:nvPr>
            <p:ph type="pic" sz="quarter" idx="26" hasCustomPrompt="1"/>
          </p:nvPr>
        </p:nvSpPr>
        <p:spPr>
          <a:xfrm>
            <a:off x="6133737" y="1436773"/>
            <a:ext cx="1938551"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89"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90"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3090731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0" name="object 2"/>
          <p:cNvSpPr/>
          <p:nvPr userDrawn="1"/>
        </p:nvSpPr>
        <p:spPr>
          <a:xfrm>
            <a:off x="0" y="290"/>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6"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67" name="object 2"/>
          <p:cNvSpPr/>
          <p:nvPr userDrawn="1"/>
        </p:nvSpPr>
        <p:spPr>
          <a:xfrm>
            <a:off x="1071564"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8" name="object 3"/>
          <p:cNvSpPr/>
          <p:nvPr userDrawn="1"/>
        </p:nvSpPr>
        <p:spPr>
          <a:xfrm>
            <a:off x="3602832" y="2850178"/>
            <a:ext cx="1938551" cy="0"/>
          </a:xfrm>
          <a:custGeom>
            <a:avLst/>
            <a:gdLst/>
            <a:ahLst/>
            <a:cxnLst/>
            <a:rect l="l" t="t" r="r" b="b"/>
            <a:pathLst>
              <a:path w="4262120">
                <a:moveTo>
                  <a:pt x="0" y="0"/>
                </a:moveTo>
                <a:lnTo>
                  <a:pt x="4261650" y="0"/>
                </a:lnTo>
              </a:path>
            </a:pathLst>
          </a:custGeom>
          <a:ln w="10470">
            <a:solidFill>
              <a:schemeClr val="bg1"/>
            </a:solidFill>
          </a:ln>
        </p:spPr>
        <p:txBody>
          <a:bodyPr wrap="square" lIns="0" tIns="0" rIns="0" bIns="0" rtlCol="0"/>
          <a:lstStyle/>
          <a:p>
            <a:endParaRPr/>
          </a:p>
        </p:txBody>
      </p:sp>
      <p:sp>
        <p:nvSpPr>
          <p:cNvPr id="69" name="object 4"/>
          <p:cNvSpPr/>
          <p:nvPr userDrawn="1"/>
        </p:nvSpPr>
        <p:spPr>
          <a:xfrm>
            <a:off x="6134100" y="2850178"/>
            <a:ext cx="1938551" cy="0"/>
          </a:xfrm>
          <a:custGeom>
            <a:avLst/>
            <a:gdLst/>
            <a:ahLst/>
            <a:cxnLst/>
            <a:rect l="l" t="t" r="r" b="b"/>
            <a:pathLst>
              <a:path w="4262119">
                <a:moveTo>
                  <a:pt x="0" y="0"/>
                </a:moveTo>
                <a:lnTo>
                  <a:pt x="4261650" y="0"/>
                </a:lnTo>
              </a:path>
            </a:pathLst>
          </a:custGeom>
          <a:ln w="10470">
            <a:solidFill>
              <a:schemeClr val="bg1"/>
            </a:solidFill>
          </a:ln>
        </p:spPr>
        <p:txBody>
          <a:bodyPr wrap="square" lIns="0" tIns="0" rIns="0" bIns="0" rtlCol="0"/>
          <a:lstStyle/>
          <a:p>
            <a:endParaRPr/>
          </a:p>
        </p:txBody>
      </p:sp>
      <p:sp>
        <p:nvSpPr>
          <p:cNvPr id="71" name="Text Placeholder 75"/>
          <p:cNvSpPr>
            <a:spLocks noGrp="1"/>
          </p:cNvSpPr>
          <p:nvPr>
            <p:ph type="body" sz="quarter" idx="21" hasCustomPrompt="1"/>
          </p:nvPr>
        </p:nvSpPr>
        <p:spPr>
          <a:xfrm>
            <a:off x="1063725"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2" name="Text Placeholder 75"/>
          <p:cNvSpPr>
            <a:spLocks noGrp="1"/>
          </p:cNvSpPr>
          <p:nvPr>
            <p:ph type="body" sz="quarter" idx="22" hasCustomPrompt="1"/>
          </p:nvPr>
        </p:nvSpPr>
        <p:spPr>
          <a:xfrm>
            <a:off x="1063725"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4" name="Text Placeholder 75"/>
          <p:cNvSpPr>
            <a:spLocks noGrp="1"/>
          </p:cNvSpPr>
          <p:nvPr>
            <p:ph type="body" sz="quarter" idx="24" hasCustomPrompt="1"/>
          </p:nvPr>
        </p:nvSpPr>
        <p:spPr>
          <a:xfrm>
            <a:off x="358936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5" name="Text Placeholder 75"/>
          <p:cNvSpPr>
            <a:spLocks noGrp="1"/>
          </p:cNvSpPr>
          <p:nvPr>
            <p:ph type="body" sz="quarter" idx="25" hasCustomPrompt="1"/>
          </p:nvPr>
        </p:nvSpPr>
        <p:spPr>
          <a:xfrm>
            <a:off x="358936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77" name="Text Placeholder 75"/>
          <p:cNvSpPr>
            <a:spLocks noGrp="1"/>
          </p:cNvSpPr>
          <p:nvPr>
            <p:ph type="body" sz="quarter" idx="27" hasCustomPrompt="1"/>
          </p:nvPr>
        </p:nvSpPr>
        <p:spPr>
          <a:xfrm>
            <a:off x="6125900" y="3444400"/>
            <a:ext cx="1951659" cy="733085"/>
          </a:xfrm>
          <a:prstGeom prst="rect">
            <a:avLst/>
          </a:prstGeom>
        </p:spPr>
        <p:txBody>
          <a:bodyPr lIns="0" tIns="0" rIns="0" bIns="0" anchor="t"/>
          <a:lstStyle>
            <a:lvl1pPr marL="0" indent="0" algn="ctr">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8" name="Text Placeholder 75"/>
          <p:cNvSpPr>
            <a:spLocks noGrp="1"/>
          </p:cNvSpPr>
          <p:nvPr>
            <p:ph type="body" sz="quarter" idx="28" hasCustomPrompt="1"/>
          </p:nvPr>
        </p:nvSpPr>
        <p:spPr>
          <a:xfrm>
            <a:off x="6125900" y="3055998"/>
            <a:ext cx="1951659" cy="282663"/>
          </a:xfrm>
          <a:prstGeom prst="rect">
            <a:avLst/>
          </a:prstGeom>
        </p:spPr>
        <p:txBody>
          <a:bodyPr lIns="0" tIns="0" rIns="0" bIns="0" anchor="t"/>
          <a:lstStyle>
            <a:lvl1pPr marL="0" indent="0" algn="ctr">
              <a:lnSpc>
                <a:spcPct val="100000"/>
              </a:lnSpc>
              <a:buNone/>
              <a:defRPr sz="900" b="1"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7439428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8"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rgbClr val="9C2222"/>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33516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ement Slide (blue)">
    <p:spTree>
      <p:nvGrpSpPr>
        <p:cNvPr id="1" name=""/>
        <p:cNvGrpSpPr/>
        <p:nvPr/>
      </p:nvGrpSpPr>
      <p:grpSpPr>
        <a:xfrm>
          <a:off x="0" y="0"/>
          <a:ext cx="0" cy="0"/>
          <a:chOff x="0" y="0"/>
          <a:chExt cx="0" cy="0"/>
        </a:xfrm>
      </p:grpSpPr>
      <p:sp>
        <p:nvSpPr>
          <p:cNvPr id="23" name="object 2"/>
          <p:cNvSpPr/>
          <p:nvPr userDrawn="1"/>
        </p:nvSpPr>
        <p:spPr>
          <a:xfrm>
            <a:off x="0" y="289"/>
            <a:ext cx="9144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67" name="Text Placeholder 79"/>
          <p:cNvSpPr>
            <a:spLocks noGrp="1"/>
          </p:cNvSpPr>
          <p:nvPr>
            <p:ph type="body" sz="quarter" idx="14" hasCustomPrompt="1"/>
          </p:nvPr>
        </p:nvSpPr>
        <p:spPr>
          <a:xfrm>
            <a:off x="1535662" y="1230493"/>
            <a:ext cx="6140101" cy="2773839"/>
          </a:xfrm>
          <a:prstGeom prst="rect">
            <a:avLst/>
          </a:prstGeom>
        </p:spPr>
        <p:txBody>
          <a:bodyPr lIns="0" tIns="0" rIns="0" bIns="0" anchor="ctr"/>
          <a:lstStyle>
            <a:lvl1pPr marL="0" indent="0" algn="ctr">
              <a:buNone/>
              <a:defRPr sz="4100" b="1" baseline="0">
                <a:solidFill>
                  <a:schemeClr val="bg1"/>
                </a:solidFill>
                <a:latin typeface="Helvetica Neue" charset="0"/>
                <a:ea typeface="Helvetica Neue" charset="0"/>
                <a:cs typeface="Helvetica Neue" charset="0"/>
              </a:defRPr>
            </a:lvl1pPr>
          </a:lstStyle>
          <a:p>
            <a:pPr lvl="0"/>
            <a:r>
              <a:rPr lang="en-US" dirty="0"/>
              <a:t>Click to add your statement copy.</a:t>
            </a:r>
          </a:p>
        </p:txBody>
      </p:sp>
    </p:spTree>
    <p:extLst>
      <p:ext uri="{BB962C8B-B14F-4D97-AF65-F5344CB8AC3E}">
        <p14:creationId xmlns:p14="http://schemas.microsoft.com/office/powerpoint/2010/main" val="126781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itle &amp; Body Copy">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3" name="Picture 7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 (Landscap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9473" y="0"/>
            <a:ext cx="4571960" cy="5143500"/>
          </a:xfrm>
          <a:prstGeom prst="rect">
            <a:avLst/>
          </a:prstGeom>
        </p:spPr>
      </p:pic>
      <p:sp>
        <p:nvSpPr>
          <p:cNvPr id="7" name="Content Placeholder 6"/>
          <p:cNvSpPr>
            <a:spLocks noGrp="1"/>
          </p:cNvSpPr>
          <p:nvPr>
            <p:ph sz="quarter" idx="15" hasCustomPrompt="1"/>
          </p:nvPr>
        </p:nvSpPr>
        <p:spPr>
          <a:xfrm>
            <a:off x="378028" y="1393453"/>
            <a:ext cx="6418489" cy="2737809"/>
          </a:xfrm>
          <a:prstGeom prst="rect">
            <a:avLst/>
          </a:prstGeom>
        </p:spPr>
        <p:txBody>
          <a:bodyPr lIns="41570" tIns="20785" rIns="41570" bIns="20785" anchor="ctr"/>
          <a:lstStyle>
            <a:lvl1pPr marL="0" indent="0" algn="ctr">
              <a:buNone/>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6" name="Text Placeholder 75"/>
          <p:cNvSpPr>
            <a:spLocks noGrp="1"/>
          </p:cNvSpPr>
          <p:nvPr>
            <p:ph type="body" sz="quarter" idx="11" hasCustomPrompt="1"/>
          </p:nvPr>
        </p:nvSpPr>
        <p:spPr>
          <a:xfrm>
            <a:off x="6963230" y="1392841"/>
            <a:ext cx="1802086" cy="2731766"/>
          </a:xfrm>
          <a:prstGeom prst="rect">
            <a:avLst/>
          </a:prstGeom>
        </p:spPr>
        <p:txBody>
          <a:bodyPr lIns="0" tIns="0" rIns="0" bIns="0" anchor="ctr"/>
          <a:lstStyle>
            <a:lvl1pPr marL="0" indent="0">
              <a:lnSpc>
                <a:spcPct val="100000"/>
              </a:lnSpc>
              <a:buNone/>
              <a:defRPr sz="900" baseline="0">
                <a:solidFill>
                  <a:srgbClr val="9C222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62000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 Title and Body Copy">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Tree>
    <p:extLst>
      <p:ext uri="{BB962C8B-B14F-4D97-AF65-F5344CB8AC3E}">
        <p14:creationId xmlns:p14="http://schemas.microsoft.com/office/powerpoint/2010/main" val="3121415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 and Body Copy">
    <p:spTree>
      <p:nvGrpSpPr>
        <p:cNvPr id="1" name=""/>
        <p:cNvGrpSpPr/>
        <p:nvPr/>
      </p:nvGrpSpPr>
      <p:grpSpPr>
        <a:xfrm>
          <a:off x="0" y="0"/>
          <a:ext cx="0" cy="0"/>
          <a:chOff x="0" y="0"/>
          <a:chExt cx="0" cy="0"/>
        </a:xfrm>
      </p:grpSpPr>
      <p:sp>
        <p:nvSpPr>
          <p:cNvPr id="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9" name="Content Placeholder 2"/>
          <p:cNvSpPr>
            <a:spLocks noGrp="1"/>
          </p:cNvSpPr>
          <p:nvPr>
            <p:ph sz="quarter" idx="14" hasCustomPrompt="1"/>
          </p:nvPr>
        </p:nvSpPr>
        <p:spPr>
          <a:xfrm>
            <a:off x="1" y="0"/>
            <a:ext cx="4573083" cy="5142779"/>
          </a:xfrm>
          <a:prstGeom prst="rect">
            <a:avLst/>
          </a:prstGeom>
        </p:spPr>
        <p:txBody>
          <a:bodyPr lIns="41570" tIns="20785" rIns="41570" bIns="20785" anchor="ctr"/>
          <a:lstStyle>
            <a:lvl1pPr marL="0" indent="0" algn="ctr">
              <a:buNone/>
              <a:defRPr b="1" i="0" baseline="0">
                <a:latin typeface="Helvetica Neue" charset="0"/>
                <a:ea typeface="Helvetica Neue" charset="0"/>
                <a:cs typeface="Helvetica Neue" charset="0"/>
              </a:defRPr>
            </a:lvl1pPr>
          </a:lstStyle>
          <a:p>
            <a:pPr lvl="0"/>
            <a:r>
              <a:rPr lang="en-US" b="1" i="0" dirty="0">
                <a:latin typeface="Helvetica Neue" charset="0"/>
                <a:ea typeface="Helvetica Neue" charset="0"/>
                <a:cs typeface="Helvetica Neue" charset="0"/>
              </a:rPr>
              <a:t>Click to add graphs </a:t>
            </a:r>
          </a:p>
          <a:p>
            <a:pPr lvl="0"/>
            <a:r>
              <a:rPr lang="en-US" b="1" i="0" dirty="0">
                <a:latin typeface="Helvetica Neue" charset="0"/>
                <a:ea typeface="Helvetica Neue" charset="0"/>
                <a:cs typeface="Helvetica Neue" charset="0"/>
              </a:rPr>
              <a:t>and content</a:t>
            </a:r>
            <a:endParaRPr lang="en-US" dirty="0"/>
          </a:p>
        </p:txBody>
      </p:sp>
      <p:sp>
        <p:nvSpPr>
          <p:cNvPr id="8"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solidFill>
                    <a:schemeClr val="bg1"/>
                  </a:solidFill>
                </a:ln>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Tree>
    <p:extLst>
      <p:ext uri="{BB962C8B-B14F-4D97-AF65-F5344CB8AC3E}">
        <p14:creationId xmlns:p14="http://schemas.microsoft.com/office/powerpoint/2010/main" val="1871179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full width textbox">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7615311"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37559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01404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left text/righ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1" hasCustomPrompt="1"/>
          </p:nvPr>
        </p:nvSpPr>
        <p:spPr>
          <a:xfrm>
            <a:off x="764345"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46482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1118441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right text/left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Text Placeholder 75"/>
          <p:cNvSpPr>
            <a:spLocks noGrp="1"/>
          </p:cNvSpPr>
          <p:nvPr>
            <p:ph type="body" sz="quarter" idx="15" hasCustomPrompt="1"/>
          </p:nvPr>
        </p:nvSpPr>
        <p:spPr>
          <a:xfrm>
            <a:off x="4648200" y="1581149"/>
            <a:ext cx="3731455" cy="2543457"/>
          </a:xfrm>
          <a:prstGeom prst="rect">
            <a:avLst/>
          </a:prstGeom>
        </p:spPr>
        <p:txBody>
          <a:bodyPr lIns="0" tIns="0" rIns="0" bIns="0" anchor="ctr"/>
          <a:lstStyle>
            <a:lvl1pPr marL="0" indent="0">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 name="Content Placeholder 4"/>
          <p:cNvSpPr>
            <a:spLocks noGrp="1"/>
          </p:cNvSpPr>
          <p:nvPr>
            <p:ph sz="quarter" idx="16" hasCustomPrompt="1"/>
          </p:nvPr>
        </p:nvSpPr>
        <p:spPr>
          <a:xfrm>
            <a:off x="762000" y="1581150"/>
            <a:ext cx="37338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8"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694451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full width graphic">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6" name="Content Placeholder 4"/>
          <p:cNvSpPr>
            <a:spLocks noGrp="1"/>
          </p:cNvSpPr>
          <p:nvPr>
            <p:ph sz="quarter" idx="16" hasCustomPrompt="1"/>
          </p:nvPr>
        </p:nvSpPr>
        <p:spPr>
          <a:xfrm>
            <a:off x="762000" y="1581150"/>
            <a:ext cx="7620000" cy="2545200"/>
          </a:xfrm>
          <a:prstGeom prst="rect">
            <a:avLst/>
          </a:prstGeom>
        </p:spPr>
        <p:txBody>
          <a:bodyPr anchor="ctr"/>
          <a:lstStyle>
            <a:lvl1pPr marL="0" marR="0" indent="0" algn="ctr" defTabSz="415739" rtl="0" eaLnBrk="1" fontAlgn="auto" latinLnBrk="0" hangingPunct="1">
              <a:lnSpc>
                <a:spcPct val="90000"/>
              </a:lnSpc>
              <a:spcBef>
                <a:spcPts val="454"/>
              </a:spcBef>
              <a:spcAft>
                <a:spcPts val="0"/>
              </a:spcAft>
              <a:buClrTx/>
              <a:buSzTx/>
              <a:buFont typeface="Arial"/>
              <a:buNone/>
              <a:tabLst/>
              <a:defRPr sz="900" b="0">
                <a:latin typeface="Helvetica Neue" pitchFamily="2"/>
                <a:ea typeface="Helvetica Neue" pitchFamily="2"/>
                <a:cs typeface="Helvetica Neue" pitchFamily="2"/>
              </a:defRPr>
            </a:lvl1pPr>
            <a:lvl5pPr>
              <a:defRPr/>
            </a:lvl5pPr>
          </a:lstStyle>
          <a:p>
            <a:pPr marL="0" marR="0" lvl="0" indent="0" algn="l" defTabSz="415739" rtl="0" eaLnBrk="1" fontAlgn="auto" latinLnBrk="0" hangingPunct="1">
              <a:lnSpc>
                <a:spcPct val="90000"/>
              </a:lnSpc>
              <a:spcBef>
                <a:spcPts val="454"/>
              </a:spcBef>
              <a:spcAft>
                <a:spcPts val="0"/>
              </a:spcAft>
              <a:buClrTx/>
              <a:buSzTx/>
              <a:buFont typeface="Arial"/>
              <a:buNone/>
              <a:tabLst/>
              <a:defRPr/>
            </a:pPr>
            <a:r>
              <a:rPr lang="en-US" sz="900" spc="-5" dirty="0">
                <a:solidFill>
                  <a:srgbClr val="1C213F"/>
                </a:solidFill>
                <a:latin typeface="Helvetica Neue"/>
                <a:cs typeface="Helvetica Neue"/>
              </a:rPr>
              <a:t>Click to add your charts/graphics</a:t>
            </a:r>
          </a:p>
        </p:txBody>
      </p:sp>
      <p:sp>
        <p:nvSpPr>
          <p:cNvPr id="7"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425509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
        <p:nvSpPr>
          <p:cNvPr id="5"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240652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40" y="0"/>
            <a:ext cx="4571960" cy="51435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 y="-62"/>
            <a:ext cx="9144142" cy="5143625"/>
          </a:xfrm>
          <a:prstGeom prst="rect">
            <a:avLst/>
          </a:prstGeom>
        </p:spPr>
      </p:pic>
    </p:spTree>
    <p:extLst>
      <p:ext uri="{BB962C8B-B14F-4D97-AF65-F5344CB8AC3E}">
        <p14:creationId xmlns:p14="http://schemas.microsoft.com/office/powerpoint/2010/main" val="281365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Blank">
    <p:spTree>
      <p:nvGrpSpPr>
        <p:cNvPr id="1" name=""/>
        <p:cNvGrpSpPr/>
        <p:nvPr/>
      </p:nvGrpSpPr>
      <p:grpSpPr>
        <a:xfrm>
          <a:off x="0" y="0"/>
          <a:ext cx="0" cy="0"/>
          <a:chOff x="0" y="0"/>
          <a:chExt cx="0" cy="0"/>
        </a:xfrm>
      </p:grpSpPr>
      <p:pic>
        <p:nvPicPr>
          <p:cNvPr id="73" name="Picture 7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pic>
        <p:nvPicPr>
          <p:cNvPr id="75"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6"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9C2222"/>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344367146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th Image A">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8" name="Picture Placeholder 73"/>
          <p:cNvSpPr>
            <a:spLocks noGrp="1"/>
          </p:cNvSpPr>
          <p:nvPr>
            <p:ph type="pic" sz="quarter" idx="12" hasCustomPrompt="1"/>
          </p:nvPr>
        </p:nvSpPr>
        <p:spPr>
          <a:xfrm>
            <a:off x="1" y="-202"/>
            <a:ext cx="4572361" cy="5143702"/>
          </a:xfrm>
          <a:prstGeom prst="rect">
            <a:avLst/>
          </a:prstGeom>
          <a:solidFill>
            <a:srgbClr val="9C2222"/>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931301575"/>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Title &amp; Body Copy A">
    <p:spTree>
      <p:nvGrpSpPr>
        <p:cNvPr id="1" name=""/>
        <p:cNvGrpSpPr/>
        <p:nvPr/>
      </p:nvGrpSpPr>
      <p:grpSpPr>
        <a:xfrm>
          <a:off x="0" y="0"/>
          <a:ext cx="0" cy="0"/>
          <a:chOff x="0" y="0"/>
          <a:chExt cx="0" cy="0"/>
        </a:xfrm>
      </p:grpSpPr>
      <p:sp>
        <p:nvSpPr>
          <p:cNvPr id="26"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flip="none" rotWithShape="1">
            <a:gsLst>
              <a:gs pos="0">
                <a:srgbClr val="9C2222"/>
              </a:gs>
              <a:gs pos="100000">
                <a:srgbClr val="FD8230"/>
              </a:gs>
            </a:gsLst>
            <a:lin ang="2700000" scaled="0"/>
            <a:tileRect/>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82017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Copy A">
    <p:spTree>
      <p:nvGrpSpPr>
        <p:cNvPr id="1" name=""/>
        <p:cNvGrpSpPr/>
        <p:nvPr/>
      </p:nvGrpSpPr>
      <p:grpSpPr>
        <a:xfrm>
          <a:off x="0" y="0"/>
          <a:ext cx="0" cy="0"/>
          <a:chOff x="0" y="0"/>
          <a:chExt cx="0" cy="0"/>
        </a:xfrm>
      </p:grpSpPr>
      <p:sp>
        <p:nvSpPr>
          <p:cNvPr id="25"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9C2222"/>
              </a:gs>
              <a:gs pos="100000">
                <a:srgbClr val="FD8230"/>
              </a:gs>
            </a:gsLst>
            <a:lin ang="27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9C2222"/>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1245305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01579B"/>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4571960" cy="5143501"/>
          </a:xfrm>
          <a:prstGeom prst="rect">
            <a:avLst/>
          </a:prstGeom>
        </p:spPr>
      </p:pic>
    </p:spTree>
    <p:extLst>
      <p:ext uri="{BB962C8B-B14F-4D97-AF65-F5344CB8AC3E}">
        <p14:creationId xmlns:p14="http://schemas.microsoft.com/office/powerpoint/2010/main" val="257316702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with Image B">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1" name="Picture Placeholder 73"/>
          <p:cNvSpPr>
            <a:spLocks noGrp="1"/>
          </p:cNvSpPr>
          <p:nvPr>
            <p:ph type="pic" sz="quarter" idx="12" hasCustomPrompt="1"/>
          </p:nvPr>
        </p:nvSpPr>
        <p:spPr>
          <a:xfrm>
            <a:off x="1" y="-202"/>
            <a:ext cx="4572361" cy="5143702"/>
          </a:xfrm>
          <a:prstGeom prst="rect">
            <a:avLst/>
          </a:prstGeom>
          <a:solidFill>
            <a:srgbClr val="232642"/>
          </a:solidFill>
        </p:spPr>
        <p:txBody>
          <a:bodyPr lIns="41570" tIns="20785" rIns="41570" bIns="20785" anchor="ctr"/>
          <a:lstStyle>
            <a:lvl1pPr marL="0" indent="0" algn="ctr">
              <a:buNone/>
              <a:defRPr sz="900">
                <a:solidFill>
                  <a:schemeClr val="bg1"/>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4236701905"/>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Title &amp; Body Copy B">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76967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Body Copy B">
    <p:spTree>
      <p:nvGrpSpPr>
        <p:cNvPr id="1" name=""/>
        <p:cNvGrpSpPr/>
        <p:nvPr/>
      </p:nvGrpSpPr>
      <p:grpSpPr>
        <a:xfrm>
          <a:off x="0" y="0"/>
          <a:ext cx="0" cy="0"/>
          <a:chOff x="0" y="0"/>
          <a:chExt cx="0" cy="0"/>
        </a:xfrm>
      </p:grpSpPr>
      <p:sp>
        <p:nvSpPr>
          <p:cNvPr id="9"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EA80FC"/>
              </a:gs>
              <a:gs pos="100000">
                <a:srgbClr val="01579B"/>
              </a:gs>
            </a:gsLst>
            <a:lin ang="14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01579B"/>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2793382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143" name="object 3"/>
          <p:cNvSpPr/>
          <p:nvPr userDrawn="1"/>
        </p:nvSpPr>
        <p:spPr>
          <a:xfrm>
            <a:off x="0" y="289"/>
            <a:ext cx="4572000" cy="5143211"/>
          </a:xfrm>
          <a:custGeom>
            <a:avLst/>
            <a:gdLst/>
            <a:ahLst/>
            <a:cxnLst/>
            <a:rect l="l" t="t" r="r" b="b"/>
            <a:pathLst>
              <a:path w="10052050" h="11308715">
                <a:moveTo>
                  <a:pt x="0" y="11308556"/>
                </a:moveTo>
                <a:lnTo>
                  <a:pt x="10052049" y="11308556"/>
                </a:lnTo>
                <a:lnTo>
                  <a:pt x="10052049" y="0"/>
                </a:lnTo>
                <a:lnTo>
                  <a:pt x="0" y="0"/>
                </a:lnTo>
                <a:lnTo>
                  <a:pt x="0" y="11308556"/>
                </a:lnTo>
                <a:close/>
              </a:path>
            </a:pathLst>
          </a:custGeom>
          <a:solidFill>
            <a:srgbClr val="FBC02D"/>
          </a:soli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0"/>
            <a:ext cx="4572272" cy="5143851"/>
          </a:xfrm>
          <a:prstGeom prst="rect">
            <a:avLst/>
          </a:prstGeom>
        </p:spPr>
      </p:pic>
    </p:spTree>
    <p:extLst>
      <p:ext uri="{BB962C8B-B14F-4D97-AF65-F5344CB8AC3E}">
        <p14:creationId xmlns:p14="http://schemas.microsoft.com/office/powerpoint/2010/main" val="937125452"/>
      </p:ext>
    </p:extLst>
  </p:cSld>
  <p:clrMapOvr>
    <a:masterClrMapping/>
  </p:clrMapOvr>
  <p:extLst mod="1">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with Image C">
    <p:spTree>
      <p:nvGrpSpPr>
        <p:cNvPr id="1" name=""/>
        <p:cNvGrpSpPr/>
        <p:nvPr/>
      </p:nvGrpSpPr>
      <p:grpSpPr>
        <a:xfrm>
          <a:off x="0" y="0"/>
          <a:ext cx="0" cy="0"/>
          <a:chOff x="0" y="0"/>
          <a:chExt cx="0" cy="0"/>
        </a:xfrm>
      </p:grpSpPr>
      <p:sp>
        <p:nvSpPr>
          <p:cNvPr id="14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sp>
        <p:nvSpPr>
          <p:cNvPr id="283" name="Text Placeholder 280"/>
          <p:cNvSpPr>
            <a:spLocks noGrp="1"/>
          </p:cNvSpPr>
          <p:nvPr>
            <p:ph type="body" sz="quarter" idx="10" hasCustomPrompt="1"/>
          </p:nvPr>
        </p:nvSpPr>
        <p:spPr>
          <a:xfrm>
            <a:off x="5364556" y="1386695"/>
            <a:ext cx="2978222" cy="873153"/>
          </a:xfrm>
          <a:prstGeom prst="rect">
            <a:avLst/>
          </a:prstGeom>
        </p:spPr>
        <p:txBody>
          <a:bodyPr lIns="0" tIns="0" rIns="0" bIns="0" anchor="t"/>
          <a:lstStyle>
            <a:lvl1pPr marL="7217" indent="-7217" algn="l">
              <a:lnSpc>
                <a:spcPct val="100000"/>
              </a:lnSpc>
              <a:buFontTx/>
              <a:buNone/>
              <a:tabLst/>
              <a:defRPr sz="2800" b="1" baseline="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Click to add your title copy.</a:t>
            </a:r>
          </a:p>
        </p:txBody>
      </p:sp>
      <p:sp>
        <p:nvSpPr>
          <p:cNvPr id="285" name="Text Placeholder 280"/>
          <p:cNvSpPr>
            <a:spLocks noGrp="1"/>
          </p:cNvSpPr>
          <p:nvPr>
            <p:ph type="body" sz="quarter" idx="11" hasCustomPrompt="1"/>
          </p:nvPr>
        </p:nvSpPr>
        <p:spPr>
          <a:xfrm>
            <a:off x="5364556" y="3334179"/>
            <a:ext cx="2978222" cy="503116"/>
          </a:xfrm>
          <a:prstGeom prst="rect">
            <a:avLst/>
          </a:prstGeom>
        </p:spPr>
        <p:txBody>
          <a:bodyPr lIns="0" tIns="0" rIns="0" bIns="0"/>
          <a:lstStyle>
            <a:lvl1pPr marL="0" indent="0">
              <a:buFontTx/>
              <a:buNone/>
              <a:tabLst/>
              <a:defRPr sz="1300" b="0">
                <a:solidFill>
                  <a:schemeClr val="bg1"/>
                </a:solidFill>
                <a:latin typeface="Helvetica Neue" charset="0"/>
                <a:ea typeface="Helvetica Neue" charset="0"/>
                <a:cs typeface="Helvetica Neue" charset="0"/>
              </a:defRPr>
            </a:lvl1pPr>
          </a:lstStyle>
          <a:p>
            <a:pPr marL="103935" marR="0" lvl="0" indent="-103935" algn="l" defTabSz="415739" rtl="0" eaLnBrk="1" fontAlgn="auto" latinLnBrk="0" hangingPunct="1">
              <a:lnSpc>
                <a:spcPct val="90000"/>
              </a:lnSpc>
              <a:spcBef>
                <a:spcPts val="454"/>
              </a:spcBef>
              <a:spcAft>
                <a:spcPts val="0"/>
              </a:spcAft>
              <a:buClrTx/>
              <a:buSzTx/>
              <a:buFont typeface="Arial"/>
              <a:buNone/>
              <a:tabLst/>
              <a:defRPr/>
            </a:pPr>
            <a:r>
              <a:rPr lang="en-US" dirty="0"/>
              <a:t>Enter your subtitle copy.</a:t>
            </a:r>
          </a:p>
        </p:txBody>
      </p:sp>
      <p:sp>
        <p:nvSpPr>
          <p:cNvPr id="10" name="Picture Placeholder 73"/>
          <p:cNvSpPr>
            <a:spLocks noGrp="1"/>
          </p:cNvSpPr>
          <p:nvPr>
            <p:ph type="pic" sz="quarter" idx="12" hasCustomPrompt="1"/>
          </p:nvPr>
        </p:nvSpPr>
        <p:spPr>
          <a:xfrm>
            <a:off x="1" y="-202"/>
            <a:ext cx="4572361" cy="5143702"/>
          </a:xfrm>
          <a:prstGeom prst="rect">
            <a:avLst/>
          </a:prstGeom>
          <a:solidFill>
            <a:srgbClr val="FBC02D"/>
          </a:solidFill>
        </p:spPr>
        <p:txBody>
          <a:bodyPr lIns="41570" tIns="20785" rIns="41570" bIns="20785" anchor="ctr"/>
          <a:lstStyle>
            <a:lvl1pPr marL="0" indent="0" algn="ctr">
              <a:buNone/>
              <a:defRPr sz="900">
                <a:solidFill>
                  <a:srgbClr val="232642"/>
                </a:solidFill>
                <a:latin typeface="Helvetica Neue" charset="0"/>
                <a:ea typeface="Helvetica Neue" charset="0"/>
                <a:cs typeface="Helvetica Neue" charset="0"/>
              </a:defRPr>
            </a:lvl1pPr>
          </a:lstStyle>
          <a:p>
            <a:r>
              <a:rPr lang="en-US" dirty="0"/>
              <a:t>Click to add your picture</a:t>
            </a:r>
          </a:p>
        </p:txBody>
      </p:sp>
    </p:spTree>
    <p:extLst>
      <p:ext uri="{BB962C8B-B14F-4D97-AF65-F5344CB8AC3E}">
        <p14:creationId xmlns:p14="http://schemas.microsoft.com/office/powerpoint/2010/main" val="316840942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 with images">
    <p:spTree>
      <p:nvGrpSpPr>
        <p:cNvPr id="1" name=""/>
        <p:cNvGrpSpPr/>
        <p:nvPr/>
      </p:nvGrpSpPr>
      <p:grpSpPr>
        <a:xfrm>
          <a:off x="0" y="0"/>
          <a:ext cx="0" cy="0"/>
          <a:chOff x="0" y="0"/>
          <a:chExt cx="0" cy="0"/>
        </a:xfrm>
      </p:grpSpPr>
      <p:pic>
        <p:nvPicPr>
          <p:cNvPr id="151" name="Picture 1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133" name="Picture 1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65" name="Picture Placeholder 163"/>
          <p:cNvSpPr>
            <a:spLocks noGrp="1"/>
          </p:cNvSpPr>
          <p:nvPr>
            <p:ph type="pic" sz="quarter" idx="10" hasCustomPrompt="1"/>
          </p:nvPr>
        </p:nvSpPr>
        <p:spPr>
          <a:xfrm>
            <a:off x="1071564"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7" name="Picture Placeholder 163"/>
          <p:cNvSpPr>
            <a:spLocks noGrp="1"/>
          </p:cNvSpPr>
          <p:nvPr>
            <p:ph type="pic" sz="quarter" idx="11" hasCustomPrompt="1"/>
          </p:nvPr>
        </p:nvSpPr>
        <p:spPr>
          <a:xfrm>
            <a:off x="3016216"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8" name="Picture Placeholder 163"/>
          <p:cNvSpPr>
            <a:spLocks noGrp="1"/>
          </p:cNvSpPr>
          <p:nvPr>
            <p:ph type="pic" sz="quarter" idx="12" hasCustomPrompt="1"/>
          </p:nvPr>
        </p:nvSpPr>
        <p:spPr>
          <a:xfrm>
            <a:off x="496884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69" name="Picture Placeholder 163"/>
          <p:cNvSpPr>
            <a:spLocks noGrp="1"/>
          </p:cNvSpPr>
          <p:nvPr>
            <p:ph type="pic" sz="quarter" idx="13" hasCustomPrompt="1"/>
          </p:nvPr>
        </p:nvSpPr>
        <p:spPr>
          <a:xfrm>
            <a:off x="6910931" y="1436773"/>
            <a:ext cx="1159107" cy="1171261"/>
          </a:xfrm>
          <a:prstGeom prst="rect">
            <a:avLst/>
          </a:prstGeom>
        </p:spPr>
        <p:txBody>
          <a:bodyPr lIns="41570" tIns="20785" rIns="41570" bIns="20785" anchor="ctr"/>
          <a:lstStyle>
            <a:lvl1pPr marL="0" indent="0" algn="ctr">
              <a:buNone/>
              <a:defRPr sz="900" baseline="0"/>
            </a:lvl1pPr>
          </a:lstStyle>
          <a:p>
            <a:r>
              <a:rPr lang="en-US" dirty="0"/>
              <a:t>Click to add </a:t>
            </a:r>
            <a:br>
              <a:rPr lang="en-US" dirty="0"/>
            </a:br>
            <a:r>
              <a:rPr lang="en-US" dirty="0"/>
              <a:t>an image</a:t>
            </a: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extLst>
      <p:ext uri="{BB962C8B-B14F-4D97-AF65-F5344CB8AC3E}">
        <p14:creationId xmlns:p14="http://schemas.microsoft.com/office/powerpoint/2010/main" val="20394866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Title &amp; Body Copy C">
    <p:spTree>
      <p:nvGrpSpPr>
        <p:cNvPr id="1" name=""/>
        <p:cNvGrpSpPr/>
        <p:nvPr/>
      </p:nvGrpSpPr>
      <p:grpSpPr>
        <a:xfrm>
          <a:off x="0" y="0"/>
          <a:ext cx="0" cy="0"/>
          <a:chOff x="0" y="0"/>
          <a:chExt cx="0" cy="0"/>
        </a:xfrm>
      </p:grpSpPr>
      <p:sp>
        <p:nvSpPr>
          <p:cNvPr id="12"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 y="399"/>
            <a:ext cx="9144142" cy="5143625"/>
          </a:xfrm>
          <a:prstGeom prst="rect">
            <a:avLst/>
          </a:prstGeom>
        </p:spPr>
      </p:pic>
      <p:sp>
        <p:nvSpPr>
          <p:cNvPr id="71" name="Text Placeholder 75"/>
          <p:cNvSpPr>
            <a:spLocks noGrp="1"/>
          </p:cNvSpPr>
          <p:nvPr>
            <p:ph type="body" sz="quarter" idx="11" hasCustomPrompt="1"/>
          </p:nvPr>
        </p:nvSpPr>
        <p:spPr>
          <a:xfrm>
            <a:off x="5364556" y="2502439"/>
            <a:ext cx="3012755" cy="1518201"/>
          </a:xfrm>
          <a:prstGeom prst="rect">
            <a:avLst/>
          </a:prstGeom>
        </p:spPr>
        <p:txBody>
          <a:bodyPr lIns="0" tIns="0" rIns="0" bIns="0" anchor="ctr"/>
          <a:lstStyle>
            <a:lvl1pPr marL="0" indent="0">
              <a:lnSpc>
                <a:spcPct val="100000"/>
              </a:lnSpc>
              <a:buNone/>
              <a:defRPr sz="900" baseline="0">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76" name="Picture Placeholder 73"/>
          <p:cNvSpPr>
            <a:spLocks noGrp="1"/>
          </p:cNvSpPr>
          <p:nvPr>
            <p:ph type="pic" sz="quarter" idx="12" hasCustomPrompt="1"/>
          </p:nvPr>
        </p:nvSpPr>
        <p:spPr>
          <a:xfrm>
            <a:off x="1" y="-202"/>
            <a:ext cx="4572361" cy="5143702"/>
          </a:xfrm>
          <a:prstGeom prst="rect">
            <a:avLst/>
          </a:prstGeom>
          <a:solidFill>
            <a:schemeClr val="bg1"/>
          </a:solidFill>
        </p:spPr>
        <p:txBody>
          <a:bodyPr lIns="41570" tIns="20785" rIns="41570" bIns="20785" anchor="ctr"/>
          <a:lstStyle>
            <a:lvl1pPr marL="0" indent="0" algn="ctr">
              <a:buNone/>
              <a:defRPr sz="900">
                <a:solidFill>
                  <a:srgbClr val="FBC02D"/>
                </a:solidFill>
                <a:latin typeface="Helvetica Neue" charset="0"/>
                <a:ea typeface="Helvetica Neue" charset="0"/>
                <a:cs typeface="Helvetica Neue" charset="0"/>
              </a:defRPr>
            </a:lvl1pPr>
          </a:lstStyle>
          <a:p>
            <a:r>
              <a:rPr lang="en-US" dirty="0"/>
              <a:t>Click to add your picture</a:t>
            </a:r>
          </a:p>
        </p:txBody>
      </p:sp>
      <p:sp>
        <p:nvSpPr>
          <p:cNvPr id="25" name="Text Placeholder 79"/>
          <p:cNvSpPr>
            <a:spLocks noGrp="1"/>
          </p:cNvSpPr>
          <p:nvPr>
            <p:ph type="body" sz="quarter" idx="13" hasCustomPrompt="1"/>
          </p:nvPr>
        </p:nvSpPr>
        <p:spPr>
          <a:xfrm>
            <a:off x="5364354" y="1185518"/>
            <a:ext cx="3012957" cy="1316920"/>
          </a:xfrm>
          <a:prstGeom prst="rect">
            <a:avLst/>
          </a:prstGeom>
        </p:spPr>
        <p:txBody>
          <a:bodyPr lIns="0" tIns="0" rIns="0" bIns="0" anchor="ctr"/>
          <a:lstStyle>
            <a:lvl1pPr marL="0" indent="0" algn="l">
              <a:buNone/>
              <a:defRPr sz="2800" b="1" baseline="0">
                <a:solidFill>
                  <a:schemeClr val="bg1"/>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599966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Copy C">
    <p:spTree>
      <p:nvGrpSpPr>
        <p:cNvPr id="1" name=""/>
        <p:cNvGrpSpPr/>
        <p:nvPr/>
      </p:nvGrpSpPr>
      <p:grpSpPr>
        <a:xfrm>
          <a:off x="0" y="0"/>
          <a:ext cx="0" cy="0"/>
          <a:chOff x="0" y="0"/>
          <a:chExt cx="0" cy="0"/>
        </a:xfrm>
      </p:grpSpPr>
      <p:sp>
        <p:nvSpPr>
          <p:cNvPr id="10" name="object 2"/>
          <p:cNvSpPr/>
          <p:nvPr userDrawn="1"/>
        </p:nvSpPr>
        <p:spPr>
          <a:xfrm>
            <a:off x="4572000" y="290"/>
            <a:ext cx="4572000" cy="5143211"/>
          </a:xfrm>
          <a:custGeom>
            <a:avLst/>
            <a:gdLst/>
            <a:ahLst/>
            <a:cxnLst/>
            <a:rect l="l" t="t" r="r" b="b"/>
            <a:pathLst>
              <a:path w="10052050" h="11308715">
                <a:moveTo>
                  <a:pt x="0" y="11308556"/>
                </a:moveTo>
                <a:lnTo>
                  <a:pt x="10052039" y="11308556"/>
                </a:lnTo>
                <a:lnTo>
                  <a:pt x="10052039" y="0"/>
                </a:lnTo>
                <a:lnTo>
                  <a:pt x="0" y="0"/>
                </a:lnTo>
                <a:lnTo>
                  <a:pt x="0" y="11308556"/>
                </a:lnTo>
                <a:close/>
              </a:path>
            </a:pathLst>
          </a:custGeom>
          <a:gradFill>
            <a:gsLst>
              <a:gs pos="0">
                <a:srgbClr val="FBC02D"/>
              </a:gs>
              <a:gs pos="100000">
                <a:srgbClr val="4DB6AC"/>
              </a:gs>
            </a:gsLst>
            <a:lin ang="2400000" scaled="0"/>
          </a:gradFill>
        </p:spPr>
        <p:txBody>
          <a:bodyPr wrap="square" lIns="0" tIns="0" rIns="0" bIns="0" rtlCol="0"/>
          <a:lstStyle/>
          <a:p>
            <a:pPr marL="0" marR="0" lvl="0" indent="0" defTabSz="415739"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 y="-62"/>
            <a:ext cx="9144142" cy="514362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sp>
        <p:nvSpPr>
          <p:cNvPr id="77" name="Text Placeholder 75"/>
          <p:cNvSpPr>
            <a:spLocks noGrp="1"/>
          </p:cNvSpPr>
          <p:nvPr>
            <p:ph type="body" sz="quarter" idx="11" hasCustomPrompt="1"/>
          </p:nvPr>
        </p:nvSpPr>
        <p:spPr>
          <a:xfrm>
            <a:off x="5364556" y="1064411"/>
            <a:ext cx="3012755" cy="3060196"/>
          </a:xfrm>
          <a:prstGeom prst="rect">
            <a:avLst/>
          </a:prstGeom>
        </p:spPr>
        <p:txBody>
          <a:bodyPr lIns="0" tIns="0" rIns="0" bIns="0" anchor="ctr"/>
          <a:lstStyle>
            <a:lvl1pPr marL="0" indent="0">
              <a:lnSpc>
                <a:spcPct val="100000"/>
              </a:lnSpc>
              <a:buNone/>
              <a:defRPr sz="900" baseline="0">
                <a:ln>
                  <a:noFill/>
                </a:ln>
                <a:solidFill>
                  <a:schemeClr val="bg1"/>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81" name="Text Placeholder 79"/>
          <p:cNvSpPr>
            <a:spLocks noGrp="1"/>
          </p:cNvSpPr>
          <p:nvPr>
            <p:ph type="body" sz="quarter" idx="12" hasCustomPrompt="1"/>
          </p:nvPr>
        </p:nvSpPr>
        <p:spPr>
          <a:xfrm>
            <a:off x="760986" y="1754293"/>
            <a:ext cx="2980374" cy="1669097"/>
          </a:xfrm>
          <a:prstGeom prst="rect">
            <a:avLst/>
          </a:prstGeom>
        </p:spPr>
        <p:txBody>
          <a:bodyPr lIns="0" tIns="0" rIns="0" bIns="0" anchor="ctr"/>
          <a:lstStyle>
            <a:lvl1pPr marL="0" indent="0" algn="l">
              <a:buNone/>
              <a:defRPr sz="2800" b="1" baseline="0">
                <a:solidFill>
                  <a:srgbClr val="FBC02D"/>
                </a:solidFill>
                <a:latin typeface="Helvetica Neue" charset="0"/>
                <a:ea typeface="Helvetica Neue" charset="0"/>
                <a:cs typeface="Helvetica Neue" charset="0"/>
              </a:defRPr>
            </a:lvl1pPr>
          </a:lstStyle>
          <a:p>
            <a:pPr lvl="0"/>
            <a:r>
              <a:rPr lang="en-US" dirty="0"/>
              <a:t>Click to add your title copy.</a:t>
            </a:r>
          </a:p>
        </p:txBody>
      </p:sp>
    </p:spTree>
    <p:extLst>
      <p:ext uri="{BB962C8B-B14F-4D97-AF65-F5344CB8AC3E}">
        <p14:creationId xmlns:p14="http://schemas.microsoft.com/office/powerpoint/2010/main" val="318217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748" y="399"/>
            <a:ext cx="4571252" cy="5142704"/>
          </a:xfrm>
          <a:prstGeom prst="rect">
            <a:avLst/>
          </a:prstGeom>
        </p:spPr>
      </p:pic>
      <p:pic>
        <p:nvPicPr>
          <p:cNvPr id="79" name="Picture 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3"/>
            <a:ext cx="9144000" cy="5143546"/>
          </a:xfrm>
          <a:prstGeom prst="rect">
            <a:avLst/>
          </a:prstGeom>
        </p:spPr>
      </p:pic>
      <p:sp>
        <p:nvSpPr>
          <p:cNvPr id="83" name="object 2"/>
          <p:cNvSpPr/>
          <p:nvPr userDrawn="1"/>
        </p:nvSpPr>
        <p:spPr>
          <a:xfrm>
            <a:off x="1071564"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4" name="object 3"/>
          <p:cNvSpPr/>
          <p:nvPr userDrawn="1"/>
        </p:nvSpPr>
        <p:spPr>
          <a:xfrm>
            <a:off x="3009901" y="2850178"/>
            <a:ext cx="1171737" cy="0"/>
          </a:xfrm>
          <a:custGeom>
            <a:avLst/>
            <a:gdLst/>
            <a:ahLst/>
            <a:cxnLst/>
            <a:rect l="l" t="t" r="r" b="b"/>
            <a:pathLst>
              <a:path w="2576195">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5" name="object 4"/>
          <p:cNvSpPr/>
          <p:nvPr userDrawn="1"/>
        </p:nvSpPr>
        <p:spPr>
          <a:xfrm>
            <a:off x="4962526"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86" name="object 5"/>
          <p:cNvSpPr/>
          <p:nvPr userDrawn="1"/>
        </p:nvSpPr>
        <p:spPr>
          <a:xfrm>
            <a:off x="6903092" y="2850178"/>
            <a:ext cx="1171737" cy="0"/>
          </a:xfrm>
          <a:custGeom>
            <a:avLst/>
            <a:gdLst/>
            <a:ahLst/>
            <a:cxnLst/>
            <a:rect l="l" t="t" r="r" b="b"/>
            <a:pathLst>
              <a:path w="2576194">
                <a:moveTo>
                  <a:pt x="0" y="0"/>
                </a:moveTo>
                <a:lnTo>
                  <a:pt x="2575837" y="0"/>
                </a:lnTo>
              </a:path>
            </a:pathLst>
          </a:custGeom>
          <a:ln w="10470">
            <a:solidFill>
              <a:srgbClr val="000000"/>
            </a:solidFill>
          </a:ln>
        </p:spPr>
        <p:txBody>
          <a:bodyPr wrap="square" lIns="0" tIns="0" rIns="0" bIns="0" rtlCol="0"/>
          <a:lstStyle/>
          <a:p>
            <a:pPr marL="0" marR="0" lvl="0" indent="0" defTabSz="415698"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a:ln>
                <a:noFill/>
              </a:ln>
              <a:solidFill>
                <a:prstClr val="black"/>
              </a:solidFill>
              <a:effectLst/>
              <a:uLnTx/>
              <a:uFillTx/>
            </a:endParaRPr>
          </a:p>
        </p:txBody>
      </p:sp>
      <p:sp>
        <p:nvSpPr>
          <p:cNvPr id="171" name="Text Placeholder 79"/>
          <p:cNvSpPr>
            <a:spLocks noGrp="1"/>
          </p:cNvSpPr>
          <p:nvPr>
            <p:ph type="body" sz="quarter" idx="14" hasCustomPrompt="1"/>
          </p:nvPr>
        </p:nvSpPr>
        <p:spPr>
          <a:xfrm>
            <a:off x="2230670" y="359426"/>
            <a:ext cx="4680259" cy="901572"/>
          </a:xfrm>
          <a:prstGeom prst="rect">
            <a:avLst/>
          </a:prstGeom>
        </p:spPr>
        <p:txBody>
          <a:bodyPr lIns="0" tIns="0" rIns="0" bIns="0" anchor="ctr"/>
          <a:lstStyle>
            <a:lvl1pPr marL="0" indent="0" algn="ctr">
              <a:buNone/>
              <a:defRPr sz="2800" b="1" baseline="0">
                <a:solidFill>
                  <a:srgbClr val="232642"/>
                </a:solidFill>
                <a:latin typeface="Helvetica Neue" charset="0"/>
                <a:ea typeface="Helvetica Neue" charset="0"/>
                <a:cs typeface="Helvetica Neue" charset="0"/>
              </a:defRPr>
            </a:lvl1pPr>
          </a:lstStyle>
          <a:p>
            <a:pPr lvl="0"/>
            <a:r>
              <a:rPr lang="en-US" dirty="0"/>
              <a:t>Click to add your title copy.</a:t>
            </a:r>
          </a:p>
        </p:txBody>
      </p:sp>
      <p:sp>
        <p:nvSpPr>
          <p:cNvPr id="173" name="Text Placeholder 75"/>
          <p:cNvSpPr>
            <a:spLocks noGrp="1"/>
          </p:cNvSpPr>
          <p:nvPr>
            <p:ph type="body" sz="quarter" idx="15" hasCustomPrompt="1"/>
          </p:nvPr>
        </p:nvSpPr>
        <p:spPr>
          <a:xfrm>
            <a:off x="6903093"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75" name="Text Placeholder 75"/>
          <p:cNvSpPr>
            <a:spLocks noGrp="1"/>
          </p:cNvSpPr>
          <p:nvPr>
            <p:ph type="body" sz="quarter" idx="16" hasCustomPrompt="1"/>
          </p:nvPr>
        </p:nvSpPr>
        <p:spPr>
          <a:xfrm>
            <a:off x="6903093"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0" name="Text Placeholder 75"/>
          <p:cNvSpPr>
            <a:spLocks noGrp="1"/>
          </p:cNvSpPr>
          <p:nvPr>
            <p:ph type="body" sz="quarter" idx="17" hasCustomPrompt="1"/>
          </p:nvPr>
        </p:nvSpPr>
        <p:spPr>
          <a:xfrm>
            <a:off x="4962527"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1" name="Text Placeholder 75"/>
          <p:cNvSpPr>
            <a:spLocks noGrp="1"/>
          </p:cNvSpPr>
          <p:nvPr>
            <p:ph type="body" sz="quarter" idx="18" hasCustomPrompt="1"/>
          </p:nvPr>
        </p:nvSpPr>
        <p:spPr>
          <a:xfrm>
            <a:off x="4962527"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4" name="Text Placeholder 75"/>
          <p:cNvSpPr>
            <a:spLocks noGrp="1"/>
          </p:cNvSpPr>
          <p:nvPr>
            <p:ph type="body" sz="quarter" idx="19" hasCustomPrompt="1"/>
          </p:nvPr>
        </p:nvSpPr>
        <p:spPr>
          <a:xfrm>
            <a:off x="301621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5" name="Text Placeholder 75"/>
          <p:cNvSpPr>
            <a:spLocks noGrp="1"/>
          </p:cNvSpPr>
          <p:nvPr>
            <p:ph type="body" sz="quarter" idx="20" hasCustomPrompt="1"/>
          </p:nvPr>
        </p:nvSpPr>
        <p:spPr>
          <a:xfrm>
            <a:off x="301621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
        <p:nvSpPr>
          <p:cNvPr id="186" name="Text Placeholder 75"/>
          <p:cNvSpPr>
            <a:spLocks noGrp="1"/>
          </p:cNvSpPr>
          <p:nvPr>
            <p:ph type="body" sz="quarter" idx="21" hasCustomPrompt="1"/>
          </p:nvPr>
        </p:nvSpPr>
        <p:spPr>
          <a:xfrm>
            <a:off x="1063726" y="3444400"/>
            <a:ext cx="1166945" cy="733085"/>
          </a:xfrm>
          <a:prstGeom prst="rect">
            <a:avLst/>
          </a:prstGeom>
        </p:spPr>
        <p:txBody>
          <a:bodyPr lIns="0" tIns="0" rIns="0" bIns="0" anchor="t"/>
          <a:lstStyle>
            <a:lvl1pPr marL="0" indent="0" algn="ctr">
              <a:lnSpc>
                <a:spcPct val="100000"/>
              </a:lnSpc>
              <a:buNone/>
              <a:defRPr sz="900"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body copy.</a:t>
            </a:r>
          </a:p>
        </p:txBody>
      </p:sp>
      <p:sp>
        <p:nvSpPr>
          <p:cNvPr id="187" name="Text Placeholder 75"/>
          <p:cNvSpPr>
            <a:spLocks noGrp="1"/>
          </p:cNvSpPr>
          <p:nvPr>
            <p:ph type="body" sz="quarter" idx="22" hasCustomPrompt="1"/>
          </p:nvPr>
        </p:nvSpPr>
        <p:spPr>
          <a:xfrm>
            <a:off x="1063726" y="3055998"/>
            <a:ext cx="1166945" cy="282663"/>
          </a:xfrm>
          <a:prstGeom prst="rect">
            <a:avLst/>
          </a:prstGeom>
        </p:spPr>
        <p:txBody>
          <a:bodyPr lIns="0" tIns="0" rIns="0" bIns="0" anchor="t"/>
          <a:lstStyle>
            <a:lvl1pPr marL="0" indent="0" algn="ctr">
              <a:lnSpc>
                <a:spcPct val="100000"/>
              </a:lnSpc>
              <a:buNone/>
              <a:defRPr sz="900" b="1" baseline="0">
                <a:solidFill>
                  <a:srgbClr val="232642"/>
                </a:solidFill>
                <a:latin typeface="Helvetica Neue" charset="0"/>
                <a:ea typeface="Helvetica Neue" charset="0"/>
                <a:cs typeface="Helvetica Neue" charset="0"/>
              </a:defRPr>
            </a:lvl1pPr>
          </a:lstStyle>
          <a:p>
            <a:pPr lvl="0"/>
            <a:r>
              <a:rPr lang="en-US" sz="900" spc="-5" dirty="0">
                <a:solidFill>
                  <a:srgbClr val="1C213F"/>
                </a:solidFill>
                <a:latin typeface="Helvetica Neue"/>
                <a:cs typeface="Helvetica Neue"/>
              </a:rPr>
              <a:t>Click to add your subtitle copy.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919"/>
      </p:ext>
    </p:extLst>
  </p:cSld>
  <p:clrMap bg1="lt1" tx1="dk1" bg2="lt2" tx2="dk2" accent1="accent1" accent2="accent2" accent3="accent3" accent4="accent4" accent5="accent5" accent6="accent6" hlink="hlink" folHlink="folHlink"/>
  <p:sldLayoutIdLst>
    <p:sldLayoutId id="2147483667" r:id="rId1"/>
    <p:sldLayoutId id="2147483741" r:id="rId2"/>
    <p:sldLayoutId id="2147483668" r:id="rId3"/>
    <p:sldLayoutId id="2147483669" r:id="rId4"/>
    <p:sldLayoutId id="2147483670" r:id="rId5"/>
    <p:sldLayoutId id="2147483694" r:id="rId6"/>
    <p:sldLayoutId id="2147483671" r:id="rId7"/>
    <p:sldLayoutId id="2147483672" r:id="rId8"/>
    <p:sldLayoutId id="2147483677" r:id="rId9"/>
    <p:sldLayoutId id="2147483673" r:id="rId10"/>
    <p:sldLayoutId id="2147483674" r:id="rId11"/>
    <p:sldLayoutId id="2147483675" r:id="rId12"/>
    <p:sldLayoutId id="2147483676" r:id="rId13"/>
    <p:sldLayoutId id="2147483696" r:id="rId14"/>
    <p:sldLayoutId id="2147483697" r:id="rId15"/>
    <p:sldLayoutId id="2147483698" r:id="rId16"/>
    <p:sldLayoutId id="2147483747" r:id="rId17"/>
    <p:sldLayoutId id="2147483748" r:id="rId18"/>
    <p:sldLayoutId id="2147483749" r:id="rId19"/>
    <p:sldLayoutId id="2147483750" r:id="rId20"/>
    <p:sldLayoutId id="2147483751" r:id="rId21"/>
    <p:sldLayoutId id="2147483678" r:id="rId22"/>
    <p:sldLayoutId id="214748367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5101"/>
      </p:ext>
    </p:extLst>
  </p:cSld>
  <p:clrMap bg1="lt1" tx1="dk1" bg2="lt2" tx2="dk2" accent1="accent1" accent2="accent2" accent3="accent3" accent4="accent4" accent5="accent5" accent6="accent6" hlink="hlink" folHlink="folHlink"/>
  <p:sldLayoutIdLst>
    <p:sldLayoutId id="2147483681" r:id="rId1"/>
    <p:sldLayoutId id="2147483742" r:id="rId2"/>
    <p:sldLayoutId id="2147483682" r:id="rId3"/>
    <p:sldLayoutId id="2147483683" r:id="rId4"/>
    <p:sldLayoutId id="2147483684" r:id="rId5"/>
    <p:sldLayoutId id="2147483695" r:id="rId6"/>
    <p:sldLayoutId id="2147483685" r:id="rId7"/>
    <p:sldLayoutId id="2147483686" r:id="rId8"/>
    <p:sldLayoutId id="2147483687" r:id="rId9"/>
    <p:sldLayoutId id="2147483688" r:id="rId10"/>
    <p:sldLayoutId id="2147483689" r:id="rId11"/>
    <p:sldLayoutId id="2147483690" r:id="rId12"/>
    <p:sldLayoutId id="2147483691" r:id="rId13"/>
    <p:sldLayoutId id="2147483699" r:id="rId14"/>
    <p:sldLayoutId id="2147483700" r:id="rId15"/>
    <p:sldLayoutId id="2147483701" r:id="rId16"/>
    <p:sldLayoutId id="2147483692" r:id="rId17"/>
    <p:sldLayoutId id="2147483752" r:id="rId18"/>
    <p:sldLayoutId id="2147483753" r:id="rId19"/>
    <p:sldLayoutId id="2147483754" r:id="rId20"/>
    <p:sldLayoutId id="2147483755" r:id="rId21"/>
    <p:sldLayoutId id="2147483756" r:id="rId22"/>
    <p:sldLayoutId id="2147483693"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46997"/>
      </p:ext>
    </p:extLst>
  </p:cSld>
  <p:clrMap bg1="lt1" tx1="dk1" bg2="lt2" tx2="dk2" accent1="accent1" accent2="accent2" accent3="accent3" accent4="accent4" accent5="accent5" accent6="accent6" hlink="hlink" folHlink="folHlink"/>
  <p:sldLayoutIdLst>
    <p:sldLayoutId id="2147483703" r:id="rId1"/>
    <p:sldLayoutId id="214748374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57" r:id="rId17"/>
    <p:sldLayoutId id="2147483758" r:id="rId18"/>
    <p:sldLayoutId id="2147483759" r:id="rId19"/>
    <p:sldLayoutId id="2147483760" r:id="rId20"/>
    <p:sldLayoutId id="2147483761" r:id="rId21"/>
    <p:sldLayoutId id="2147483718" r:id="rId22"/>
    <p:sldLayoutId id="2147483719" r:id="rId23"/>
  </p:sldLayoutIdLst>
  <p:txStyles>
    <p:titleStyle>
      <a:lvl1pPr algn="l" defTabSz="415739" rtl="0" eaLnBrk="1" latinLnBrk="0" hangingPunct="1">
        <a:lnSpc>
          <a:spcPct val="90000"/>
        </a:lnSpc>
        <a:spcBef>
          <a:spcPct val="0"/>
        </a:spcBef>
        <a:buNone/>
        <a:defRPr sz="2000" kern="1200">
          <a:solidFill>
            <a:schemeClr val="tx1"/>
          </a:solidFill>
          <a:latin typeface="+mj-lt"/>
          <a:ea typeface="+mj-ea"/>
          <a:cs typeface="+mj-cs"/>
        </a:defRPr>
      </a:lvl1pPr>
    </p:titleStyle>
    <p:body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p:bodyStyle>
    <p:otherStyle>
      <a:defPPr>
        <a:defRPr lang="en-US"/>
      </a:defPPr>
      <a:lvl1pPr marL="0" algn="l" defTabSz="415739" rtl="0" eaLnBrk="1" latinLnBrk="0" hangingPunct="1">
        <a:defRPr sz="800" kern="1200">
          <a:solidFill>
            <a:schemeClr val="tx1"/>
          </a:solidFill>
          <a:latin typeface="+mn-lt"/>
          <a:ea typeface="+mn-ea"/>
          <a:cs typeface="+mn-cs"/>
        </a:defRPr>
      </a:lvl1pPr>
      <a:lvl2pPr marL="207869" algn="l" defTabSz="415739" rtl="0" eaLnBrk="1" latinLnBrk="0" hangingPunct="1">
        <a:defRPr sz="800" kern="1200">
          <a:solidFill>
            <a:schemeClr val="tx1"/>
          </a:solidFill>
          <a:latin typeface="+mn-lt"/>
          <a:ea typeface="+mn-ea"/>
          <a:cs typeface="+mn-cs"/>
        </a:defRPr>
      </a:lvl2pPr>
      <a:lvl3pPr marL="415739" algn="l" defTabSz="415739" rtl="0" eaLnBrk="1" latinLnBrk="0" hangingPunct="1">
        <a:defRPr sz="800" kern="1200">
          <a:solidFill>
            <a:schemeClr val="tx1"/>
          </a:solidFill>
          <a:latin typeface="+mn-lt"/>
          <a:ea typeface="+mn-ea"/>
          <a:cs typeface="+mn-cs"/>
        </a:defRPr>
      </a:lvl3pPr>
      <a:lvl4pPr marL="623609" algn="l" defTabSz="415739" rtl="0" eaLnBrk="1" latinLnBrk="0" hangingPunct="1">
        <a:defRPr sz="800" kern="1200">
          <a:solidFill>
            <a:schemeClr val="tx1"/>
          </a:solidFill>
          <a:latin typeface="+mn-lt"/>
          <a:ea typeface="+mn-ea"/>
          <a:cs typeface="+mn-cs"/>
        </a:defRPr>
      </a:lvl4pPr>
      <a:lvl5pPr marL="831478" algn="l" defTabSz="415739" rtl="0" eaLnBrk="1" latinLnBrk="0" hangingPunct="1">
        <a:defRPr sz="800" kern="1200">
          <a:solidFill>
            <a:schemeClr val="tx1"/>
          </a:solidFill>
          <a:latin typeface="+mn-lt"/>
          <a:ea typeface="+mn-ea"/>
          <a:cs typeface="+mn-cs"/>
        </a:defRPr>
      </a:lvl5pPr>
      <a:lvl6pPr marL="1039347" algn="l" defTabSz="415739" rtl="0" eaLnBrk="1" latinLnBrk="0" hangingPunct="1">
        <a:defRPr sz="800" kern="1200">
          <a:solidFill>
            <a:schemeClr val="tx1"/>
          </a:solidFill>
          <a:latin typeface="+mn-lt"/>
          <a:ea typeface="+mn-ea"/>
          <a:cs typeface="+mn-cs"/>
        </a:defRPr>
      </a:lvl6pPr>
      <a:lvl7pPr marL="1247216" algn="l" defTabSz="415739" rtl="0" eaLnBrk="1" latinLnBrk="0" hangingPunct="1">
        <a:defRPr sz="800" kern="1200">
          <a:solidFill>
            <a:schemeClr val="tx1"/>
          </a:solidFill>
          <a:latin typeface="+mn-lt"/>
          <a:ea typeface="+mn-ea"/>
          <a:cs typeface="+mn-cs"/>
        </a:defRPr>
      </a:lvl7pPr>
      <a:lvl8pPr marL="1455086" algn="l" defTabSz="415739" rtl="0" eaLnBrk="1" latinLnBrk="0" hangingPunct="1">
        <a:defRPr sz="800" kern="1200">
          <a:solidFill>
            <a:schemeClr val="tx1"/>
          </a:solidFill>
          <a:latin typeface="+mn-lt"/>
          <a:ea typeface="+mn-ea"/>
          <a:cs typeface="+mn-cs"/>
        </a:defRPr>
      </a:lvl8pPr>
      <a:lvl9pPr marL="1662956" algn="l" defTabSz="415739" rtl="0" eaLnBrk="1" latinLnBrk="0" hangingPunct="1">
        <a:defRPr sz="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89045"/>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32" r:id="rId3"/>
    <p:sldLayoutId id="2147483733" r:id="rId4"/>
    <p:sldLayoutId id="2147483735" r:id="rId5"/>
    <p:sldLayoutId id="2147483745" r:id="rId6"/>
    <p:sldLayoutId id="2147483736" r:id="rId7"/>
    <p:sldLayoutId id="2147483737" r:id="rId8"/>
    <p:sldLayoutId id="2147483738" r:id="rId9"/>
    <p:sldLayoutId id="2147483746" r:id="rId10"/>
    <p:sldLayoutId id="2147483739" r:id="rId11"/>
    <p:sldLayoutId id="2147483740" r:id="rId12"/>
  </p:sldLayoutIdLst>
  <p:txStyles>
    <p:titleStyle>
      <a:lvl1pPr algn="ctr" defTabSz="415698" rtl="0" eaLnBrk="1" latinLnBrk="0" hangingPunct="1">
        <a:spcBef>
          <a:spcPct val="0"/>
        </a:spcBef>
        <a:buNone/>
        <a:defRPr sz="2000" kern="1200">
          <a:solidFill>
            <a:schemeClr val="tx1"/>
          </a:solidFill>
          <a:latin typeface="+mj-lt"/>
          <a:ea typeface="+mj-ea"/>
          <a:cs typeface="+mj-cs"/>
        </a:defRPr>
      </a:lvl1pPr>
    </p:titleStyle>
    <p:bodyStyle>
      <a:lvl1pPr marL="155887" indent="-155887" algn="l" defTabSz="415698" rtl="0" eaLnBrk="1" latinLnBrk="0" hangingPunct="1">
        <a:spcBef>
          <a:spcPct val="20000"/>
        </a:spcBef>
        <a:buFont typeface="Arial" pitchFamily="34" charset="0"/>
        <a:buChar char="•"/>
        <a:defRPr sz="1400" kern="1200">
          <a:solidFill>
            <a:schemeClr val="tx1"/>
          </a:solidFill>
          <a:latin typeface="+mn-lt"/>
          <a:ea typeface="+mn-ea"/>
          <a:cs typeface="+mn-cs"/>
        </a:defRPr>
      </a:lvl1pPr>
      <a:lvl2pPr marL="337754" indent="-129905" algn="l" defTabSz="415698"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19622" indent="-103924" algn="l" defTabSz="415698" rtl="0" eaLnBrk="1" latinLnBrk="0" hangingPunct="1">
        <a:spcBef>
          <a:spcPct val="20000"/>
        </a:spcBef>
        <a:buFont typeface="Arial" pitchFamily="34" charset="0"/>
        <a:buChar char="•"/>
        <a:defRPr sz="1100" kern="1200">
          <a:solidFill>
            <a:schemeClr val="tx1"/>
          </a:solidFill>
          <a:latin typeface="+mn-lt"/>
          <a:ea typeface="+mn-ea"/>
          <a:cs typeface="+mn-cs"/>
        </a:defRPr>
      </a:lvl3pPr>
      <a:lvl4pPr marL="727470"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4pPr>
      <a:lvl5pPr marL="935319"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5pPr>
      <a:lvl6pPr marL="1143168"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6pPr>
      <a:lvl7pPr marL="1351016"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7pPr>
      <a:lvl8pPr marL="1558865"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8pPr>
      <a:lvl9pPr marL="1766714" indent="-103924" algn="l" defTabSz="415698" rtl="0" eaLnBrk="1" latinLnBrk="0" hangingPunct="1">
        <a:spcBef>
          <a:spcPct val="20000"/>
        </a:spcBef>
        <a:buFont typeface="Arial" pitchFamily="34" charset="0"/>
        <a:buChar char="•"/>
        <a:defRPr sz="900" kern="1200">
          <a:solidFill>
            <a:schemeClr val="tx1"/>
          </a:solidFill>
          <a:latin typeface="+mn-lt"/>
          <a:ea typeface="+mn-ea"/>
          <a:cs typeface="+mn-cs"/>
        </a:defRPr>
      </a:lvl9pPr>
    </p:bodyStyle>
    <p:otherStyle>
      <a:defPPr>
        <a:defRPr lang="en-US"/>
      </a:defPPr>
      <a:lvl1pPr marL="0" algn="l" defTabSz="415698" rtl="0" eaLnBrk="1" latinLnBrk="0" hangingPunct="1">
        <a:defRPr sz="800" kern="1200">
          <a:solidFill>
            <a:schemeClr val="tx1"/>
          </a:solidFill>
          <a:latin typeface="+mn-lt"/>
          <a:ea typeface="+mn-ea"/>
          <a:cs typeface="+mn-cs"/>
        </a:defRPr>
      </a:lvl1pPr>
      <a:lvl2pPr marL="207849" algn="l" defTabSz="415698" rtl="0" eaLnBrk="1" latinLnBrk="0" hangingPunct="1">
        <a:defRPr sz="800" kern="1200">
          <a:solidFill>
            <a:schemeClr val="tx1"/>
          </a:solidFill>
          <a:latin typeface="+mn-lt"/>
          <a:ea typeface="+mn-ea"/>
          <a:cs typeface="+mn-cs"/>
        </a:defRPr>
      </a:lvl2pPr>
      <a:lvl3pPr marL="415698" algn="l" defTabSz="415698" rtl="0" eaLnBrk="1" latinLnBrk="0" hangingPunct="1">
        <a:defRPr sz="800" kern="1200">
          <a:solidFill>
            <a:schemeClr val="tx1"/>
          </a:solidFill>
          <a:latin typeface="+mn-lt"/>
          <a:ea typeface="+mn-ea"/>
          <a:cs typeface="+mn-cs"/>
        </a:defRPr>
      </a:lvl3pPr>
      <a:lvl4pPr marL="623546" algn="l" defTabSz="415698" rtl="0" eaLnBrk="1" latinLnBrk="0" hangingPunct="1">
        <a:defRPr sz="800" kern="1200">
          <a:solidFill>
            <a:schemeClr val="tx1"/>
          </a:solidFill>
          <a:latin typeface="+mn-lt"/>
          <a:ea typeface="+mn-ea"/>
          <a:cs typeface="+mn-cs"/>
        </a:defRPr>
      </a:lvl4pPr>
      <a:lvl5pPr marL="831395" algn="l" defTabSz="415698" rtl="0" eaLnBrk="1" latinLnBrk="0" hangingPunct="1">
        <a:defRPr sz="800" kern="1200">
          <a:solidFill>
            <a:schemeClr val="tx1"/>
          </a:solidFill>
          <a:latin typeface="+mn-lt"/>
          <a:ea typeface="+mn-ea"/>
          <a:cs typeface="+mn-cs"/>
        </a:defRPr>
      </a:lvl5pPr>
      <a:lvl6pPr marL="1039244" algn="l" defTabSz="415698" rtl="0" eaLnBrk="1" latinLnBrk="0" hangingPunct="1">
        <a:defRPr sz="800" kern="1200">
          <a:solidFill>
            <a:schemeClr val="tx1"/>
          </a:solidFill>
          <a:latin typeface="+mn-lt"/>
          <a:ea typeface="+mn-ea"/>
          <a:cs typeface="+mn-cs"/>
        </a:defRPr>
      </a:lvl6pPr>
      <a:lvl7pPr marL="1247093" algn="l" defTabSz="415698" rtl="0" eaLnBrk="1" latinLnBrk="0" hangingPunct="1">
        <a:defRPr sz="800" kern="1200">
          <a:solidFill>
            <a:schemeClr val="tx1"/>
          </a:solidFill>
          <a:latin typeface="+mn-lt"/>
          <a:ea typeface="+mn-ea"/>
          <a:cs typeface="+mn-cs"/>
        </a:defRPr>
      </a:lvl7pPr>
      <a:lvl8pPr marL="1454941" algn="l" defTabSz="415698" rtl="0" eaLnBrk="1" latinLnBrk="0" hangingPunct="1">
        <a:defRPr sz="800" kern="1200">
          <a:solidFill>
            <a:schemeClr val="tx1"/>
          </a:solidFill>
          <a:latin typeface="+mn-lt"/>
          <a:ea typeface="+mn-ea"/>
          <a:cs typeface="+mn-cs"/>
        </a:defRPr>
      </a:lvl8pPr>
      <a:lvl9pPr marL="1662790" algn="l" defTabSz="415698"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7.jp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Traction – A Long Read LIMS</a:t>
            </a:r>
          </a:p>
        </p:txBody>
      </p:sp>
      <p:sp>
        <p:nvSpPr>
          <p:cNvPr id="5" name="Text Placeholder 4"/>
          <p:cNvSpPr>
            <a:spLocks noGrp="1"/>
          </p:cNvSpPr>
          <p:nvPr>
            <p:ph type="body" sz="quarter" idx="11"/>
          </p:nvPr>
        </p:nvSpPr>
        <p:spPr>
          <a:xfrm>
            <a:off x="5364556" y="3334178"/>
            <a:ext cx="2978222" cy="913971"/>
          </a:xfrm>
        </p:spPr>
        <p:txBody>
          <a:bodyPr/>
          <a:lstStyle/>
          <a:p>
            <a:r>
              <a:rPr lang="en-GB" sz="2000" dirty="0"/>
              <a:t>Harriet Craven</a:t>
            </a:r>
          </a:p>
          <a:p>
            <a:r>
              <a:rPr lang="en-GB" sz="2000" dirty="0"/>
              <a:t>Steve Inglis</a:t>
            </a:r>
          </a:p>
        </p:txBody>
      </p:sp>
    </p:spTree>
    <p:extLst>
      <p:ext uri="{BB962C8B-B14F-4D97-AF65-F5344CB8AC3E}">
        <p14:creationId xmlns:p14="http://schemas.microsoft.com/office/powerpoint/2010/main" val="108678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What we learnt to do better</a:t>
            </a:r>
          </a:p>
          <a:p>
            <a:endParaRPr lang="en-US" dirty="0"/>
          </a:p>
        </p:txBody>
      </p:sp>
      <p:pic>
        <p:nvPicPr>
          <p:cNvPr id="4" name="Picture 3">
            <a:extLst>
              <a:ext uri="{FF2B5EF4-FFF2-40B4-BE49-F238E27FC236}">
                <a16:creationId xmlns:a16="http://schemas.microsoft.com/office/drawing/2014/main" id="{E83CABD3-91F0-0444-AA04-A25392C8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674" y="1589796"/>
            <a:ext cx="2735649" cy="1591254"/>
          </a:xfrm>
          <a:prstGeom prst="rect">
            <a:avLst/>
          </a:prstGeom>
        </p:spPr>
      </p:pic>
      <p:pic>
        <p:nvPicPr>
          <p:cNvPr id="6" name="Picture 5">
            <a:extLst>
              <a:ext uri="{FF2B5EF4-FFF2-40B4-BE49-F238E27FC236}">
                <a16:creationId xmlns:a16="http://schemas.microsoft.com/office/drawing/2014/main" id="{37EA0A84-0EA8-2840-928E-D12A2F516D5F}"/>
              </a:ext>
            </a:extLst>
          </p:cNvPr>
          <p:cNvPicPr>
            <a:picLocks noChangeAspect="1"/>
          </p:cNvPicPr>
          <p:nvPr/>
        </p:nvPicPr>
        <p:blipFill rotWithShape="1">
          <a:blip r:embed="rId4">
            <a:extLst>
              <a:ext uri="{28A0092B-C50C-407E-A947-70E740481C1C}">
                <a14:useLocalDpi xmlns:a14="http://schemas.microsoft.com/office/drawing/2010/main" val="0"/>
              </a:ext>
            </a:extLst>
          </a:blip>
          <a:srcRect t="23077" b="19231"/>
          <a:stretch/>
        </p:blipFill>
        <p:spPr>
          <a:xfrm>
            <a:off x="5198856" y="1589796"/>
            <a:ext cx="3683000" cy="1143000"/>
          </a:xfrm>
          <a:prstGeom prst="rect">
            <a:avLst/>
          </a:prstGeom>
        </p:spPr>
      </p:pic>
      <p:pic>
        <p:nvPicPr>
          <p:cNvPr id="8" name="Picture 7">
            <a:extLst>
              <a:ext uri="{FF2B5EF4-FFF2-40B4-BE49-F238E27FC236}">
                <a16:creationId xmlns:a16="http://schemas.microsoft.com/office/drawing/2014/main" id="{96A01375-5769-0B44-ADE0-2EF182FB6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88" y="816562"/>
            <a:ext cx="1863182" cy="1962150"/>
          </a:xfrm>
          <a:prstGeom prst="rect">
            <a:avLst/>
          </a:prstGeom>
        </p:spPr>
      </p:pic>
      <p:pic>
        <p:nvPicPr>
          <p:cNvPr id="10" name="Picture 9">
            <a:extLst>
              <a:ext uri="{FF2B5EF4-FFF2-40B4-BE49-F238E27FC236}">
                <a16:creationId xmlns:a16="http://schemas.microsoft.com/office/drawing/2014/main" id="{1F8BD31D-7D12-EA48-B0DA-FED333CCB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488" y="3486150"/>
            <a:ext cx="8458200" cy="1434133"/>
          </a:xfrm>
          <a:prstGeom prst="rect">
            <a:avLst/>
          </a:prstGeom>
        </p:spPr>
      </p:pic>
    </p:spTree>
    <p:extLst>
      <p:ext uri="{BB962C8B-B14F-4D97-AF65-F5344CB8AC3E}">
        <p14:creationId xmlns:p14="http://schemas.microsoft.com/office/powerpoint/2010/main" val="22887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NOW</a:t>
            </a:r>
          </a:p>
        </p:txBody>
      </p:sp>
    </p:spTree>
    <p:extLst>
      <p:ext uri="{BB962C8B-B14F-4D97-AF65-F5344CB8AC3E}">
        <p14:creationId xmlns:p14="http://schemas.microsoft.com/office/powerpoint/2010/main" val="2535233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209800" y="285750"/>
            <a:ext cx="4680259" cy="901572"/>
          </a:xfrm>
        </p:spPr>
        <p:txBody>
          <a:bodyPr/>
          <a:lstStyle/>
          <a:p>
            <a:r>
              <a:rPr lang="en-US" dirty="0"/>
              <a:t>Architecture</a:t>
            </a:r>
          </a:p>
          <a:p>
            <a:endParaRPr lang="en-US" dirty="0"/>
          </a:p>
        </p:txBody>
      </p:sp>
      <p:pic>
        <p:nvPicPr>
          <p:cNvPr id="6" name="Picture 5">
            <a:extLst>
              <a:ext uri="{FF2B5EF4-FFF2-40B4-BE49-F238E27FC236}">
                <a16:creationId xmlns:a16="http://schemas.microsoft.com/office/drawing/2014/main" id="{ADB8402F-5B5F-6E49-B77F-509B9015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470"/>
            <a:ext cx="2622550" cy="1654640"/>
          </a:xfrm>
          <a:prstGeom prst="rect">
            <a:avLst/>
          </a:prstGeom>
        </p:spPr>
      </p:pic>
      <p:pic>
        <p:nvPicPr>
          <p:cNvPr id="8" name="Picture 7">
            <a:extLst>
              <a:ext uri="{FF2B5EF4-FFF2-40B4-BE49-F238E27FC236}">
                <a16:creationId xmlns:a16="http://schemas.microsoft.com/office/drawing/2014/main" id="{E5398B95-B1B8-A848-9048-BCC2B95CB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3129" y="2076595"/>
            <a:ext cx="2336800" cy="558800"/>
          </a:xfrm>
          <a:prstGeom prst="rect">
            <a:avLst/>
          </a:prstGeom>
        </p:spPr>
      </p:pic>
      <p:pic>
        <p:nvPicPr>
          <p:cNvPr id="10" name="Picture 9">
            <a:extLst>
              <a:ext uri="{FF2B5EF4-FFF2-40B4-BE49-F238E27FC236}">
                <a16:creationId xmlns:a16="http://schemas.microsoft.com/office/drawing/2014/main" id="{DC58E5C4-557A-B84F-896E-DB401CBE8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700058"/>
            <a:ext cx="3505200" cy="990600"/>
          </a:xfrm>
          <a:prstGeom prst="rect">
            <a:avLst/>
          </a:prstGeom>
        </p:spPr>
      </p:pic>
      <p:pic>
        <p:nvPicPr>
          <p:cNvPr id="12" name="Picture 11">
            <a:extLst>
              <a:ext uri="{FF2B5EF4-FFF2-40B4-BE49-F238E27FC236}">
                <a16:creationId xmlns:a16="http://schemas.microsoft.com/office/drawing/2014/main" id="{AD61BF2D-327E-7347-A82C-6854709F1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4529" y="3755321"/>
            <a:ext cx="4495800" cy="520700"/>
          </a:xfrm>
          <a:prstGeom prst="rect">
            <a:avLst/>
          </a:prstGeom>
        </p:spPr>
      </p:pic>
      <p:cxnSp>
        <p:nvCxnSpPr>
          <p:cNvPr id="15" name="Elbow Connector 14">
            <a:extLst>
              <a:ext uri="{FF2B5EF4-FFF2-40B4-BE49-F238E27FC236}">
                <a16:creationId xmlns:a16="http://schemas.microsoft.com/office/drawing/2014/main" id="{D2AA6795-E000-2949-B271-FEFA5508DD58}"/>
              </a:ext>
            </a:extLst>
          </p:cNvPr>
          <p:cNvCxnSpPr>
            <a:cxnSpLocks/>
            <a:stCxn id="6" idx="2"/>
          </p:cNvCxnSpPr>
          <p:nvPr/>
        </p:nvCxnSpPr>
        <p:spPr>
          <a:xfrm rot="16200000" flipH="1">
            <a:off x="1642265" y="1810919"/>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F44C9E4-97CA-3143-B3E7-FB93D52E44FA}"/>
              </a:ext>
            </a:extLst>
          </p:cNvPr>
          <p:cNvCxnSpPr>
            <a:cxnSpLocks/>
          </p:cNvCxnSpPr>
          <p:nvPr/>
        </p:nvCxnSpPr>
        <p:spPr>
          <a:xfrm rot="16200000" flipH="1">
            <a:off x="2813995" y="2716050"/>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63903F15-DF83-844C-9DF1-818E745CE47C}"/>
              </a:ext>
            </a:extLst>
          </p:cNvPr>
          <p:cNvCxnSpPr>
            <a:cxnSpLocks/>
          </p:cNvCxnSpPr>
          <p:nvPr/>
        </p:nvCxnSpPr>
        <p:spPr>
          <a:xfrm rot="16200000" flipH="1">
            <a:off x="3755911" y="3664468"/>
            <a:ext cx="541344" cy="59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2A9FE5A-B3FF-DF45-9161-835194EFA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350" y="736536"/>
            <a:ext cx="714375" cy="714375"/>
          </a:xfrm>
          <a:prstGeom prst="rect">
            <a:avLst/>
          </a:prstGeom>
        </p:spPr>
      </p:pic>
      <p:pic>
        <p:nvPicPr>
          <p:cNvPr id="7" name="Picture 6">
            <a:extLst>
              <a:ext uri="{FF2B5EF4-FFF2-40B4-BE49-F238E27FC236}">
                <a16:creationId xmlns:a16="http://schemas.microsoft.com/office/drawing/2014/main" id="{75B98925-DBA6-FE44-B759-53F29AD707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8206" y="2059098"/>
            <a:ext cx="714375" cy="714375"/>
          </a:xfrm>
          <a:prstGeom prst="rect">
            <a:avLst/>
          </a:prstGeom>
        </p:spPr>
      </p:pic>
      <p:pic>
        <p:nvPicPr>
          <p:cNvPr id="11" name="Picture 10">
            <a:extLst>
              <a:ext uri="{FF2B5EF4-FFF2-40B4-BE49-F238E27FC236}">
                <a16:creationId xmlns:a16="http://schemas.microsoft.com/office/drawing/2014/main" id="{104F52A7-173A-2640-8FC9-048908F57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695" y="3034846"/>
            <a:ext cx="714375" cy="714375"/>
          </a:xfrm>
          <a:prstGeom prst="rect">
            <a:avLst/>
          </a:prstGeom>
        </p:spPr>
      </p:pic>
      <p:pic>
        <p:nvPicPr>
          <p:cNvPr id="14" name="Picture 13">
            <a:extLst>
              <a:ext uri="{FF2B5EF4-FFF2-40B4-BE49-F238E27FC236}">
                <a16:creationId xmlns:a16="http://schemas.microsoft.com/office/drawing/2014/main" id="{64581148-8C6F-B840-AD22-479201043F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054" y="4276021"/>
            <a:ext cx="714375" cy="714375"/>
          </a:xfrm>
          <a:prstGeom prst="rect">
            <a:avLst/>
          </a:prstGeom>
        </p:spPr>
      </p:pic>
    </p:spTree>
    <p:extLst>
      <p:ext uri="{BB962C8B-B14F-4D97-AF65-F5344CB8AC3E}">
        <p14:creationId xmlns:p14="http://schemas.microsoft.com/office/powerpoint/2010/main" val="194551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a:xfrm>
            <a:off x="2895600" y="441544"/>
            <a:ext cx="4680259" cy="901572"/>
          </a:xfrm>
        </p:spPr>
        <p:txBody>
          <a:bodyPr/>
          <a:lstStyle/>
          <a:p>
            <a:r>
              <a:rPr lang="en-US" dirty="0"/>
              <a:t>Saphyr</a:t>
            </a:r>
          </a:p>
          <a:p>
            <a:endParaRPr lang="en-US" dirty="0"/>
          </a:p>
        </p:txBody>
      </p:sp>
      <p:pic>
        <p:nvPicPr>
          <p:cNvPr id="4" name="Picture 3">
            <a:extLst>
              <a:ext uri="{FF2B5EF4-FFF2-40B4-BE49-F238E27FC236}">
                <a16:creationId xmlns:a16="http://schemas.microsoft.com/office/drawing/2014/main" id="{D9AF9975-8A99-8B40-B361-467FF117B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14550"/>
            <a:ext cx="4380208" cy="2871470"/>
          </a:xfrm>
          <a:prstGeom prst="rect">
            <a:avLst/>
          </a:prstGeom>
        </p:spPr>
      </p:pic>
      <p:pic>
        <p:nvPicPr>
          <p:cNvPr id="6" name="Picture 5">
            <a:extLst>
              <a:ext uri="{FF2B5EF4-FFF2-40B4-BE49-F238E27FC236}">
                <a16:creationId xmlns:a16="http://schemas.microsoft.com/office/drawing/2014/main" id="{72D98562-7993-5543-B309-29BE0A667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112433"/>
            <a:ext cx="3115830" cy="2159000"/>
          </a:xfrm>
          <a:prstGeom prst="rect">
            <a:avLst/>
          </a:prstGeom>
        </p:spPr>
      </p:pic>
      <p:pic>
        <p:nvPicPr>
          <p:cNvPr id="10" name="Picture 9">
            <a:extLst>
              <a:ext uri="{FF2B5EF4-FFF2-40B4-BE49-F238E27FC236}">
                <a16:creationId xmlns:a16="http://schemas.microsoft.com/office/drawing/2014/main" id="{3A37987E-55CE-E243-815A-382BF6F77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43661"/>
            <a:ext cx="4038600" cy="1668772"/>
          </a:xfrm>
          <a:prstGeom prst="rect">
            <a:avLst/>
          </a:prstGeom>
        </p:spPr>
      </p:pic>
    </p:spTree>
    <p:extLst>
      <p:ext uri="{BB962C8B-B14F-4D97-AF65-F5344CB8AC3E}">
        <p14:creationId xmlns:p14="http://schemas.microsoft.com/office/powerpoint/2010/main" val="276293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Pacbio</a:t>
            </a:r>
          </a:p>
          <a:p>
            <a:endParaRPr lang="en-US" dirty="0"/>
          </a:p>
        </p:txBody>
      </p:sp>
      <p:pic>
        <p:nvPicPr>
          <p:cNvPr id="4" name="Picture 3">
            <a:extLst>
              <a:ext uri="{FF2B5EF4-FFF2-40B4-BE49-F238E27FC236}">
                <a16:creationId xmlns:a16="http://schemas.microsoft.com/office/drawing/2014/main" id="{8E457ACE-D8BA-DF43-B013-5C74BDFA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62150"/>
            <a:ext cx="5292758" cy="3028950"/>
          </a:xfrm>
          <a:prstGeom prst="rect">
            <a:avLst/>
          </a:prstGeom>
        </p:spPr>
      </p:pic>
      <p:pic>
        <p:nvPicPr>
          <p:cNvPr id="6" name="Picture 5">
            <a:extLst>
              <a:ext uri="{FF2B5EF4-FFF2-40B4-BE49-F238E27FC236}">
                <a16:creationId xmlns:a16="http://schemas.microsoft.com/office/drawing/2014/main" id="{7D05C7FD-63DA-B343-BD17-AB823C121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329" y="359426"/>
            <a:ext cx="2743199" cy="1605944"/>
          </a:xfrm>
          <a:prstGeom prst="rect">
            <a:avLst/>
          </a:prstGeom>
        </p:spPr>
      </p:pic>
      <p:pic>
        <p:nvPicPr>
          <p:cNvPr id="8" name="Picture 7">
            <a:extLst>
              <a:ext uri="{FF2B5EF4-FFF2-40B4-BE49-F238E27FC236}">
                <a16:creationId xmlns:a16="http://schemas.microsoft.com/office/drawing/2014/main" id="{81DA7384-240B-1040-B461-F83C3A1F4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5" y="0"/>
            <a:ext cx="3209955" cy="2929721"/>
          </a:xfrm>
          <a:prstGeom prst="rect">
            <a:avLst/>
          </a:prstGeom>
        </p:spPr>
      </p:pic>
      <p:pic>
        <p:nvPicPr>
          <p:cNvPr id="12" name="Picture 11">
            <a:extLst>
              <a:ext uri="{FF2B5EF4-FFF2-40B4-BE49-F238E27FC236}">
                <a16:creationId xmlns:a16="http://schemas.microsoft.com/office/drawing/2014/main" id="{2F4751D5-F136-AE4F-86F0-791B3D467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 y="2777321"/>
            <a:ext cx="2585169" cy="2213779"/>
          </a:xfrm>
          <a:prstGeom prst="rect">
            <a:avLst/>
          </a:prstGeom>
        </p:spPr>
      </p:pic>
    </p:spTree>
    <p:extLst>
      <p:ext uri="{BB962C8B-B14F-4D97-AF65-F5344CB8AC3E}">
        <p14:creationId xmlns:p14="http://schemas.microsoft.com/office/powerpoint/2010/main" val="317152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COMING SOON</a:t>
            </a:r>
          </a:p>
        </p:txBody>
      </p:sp>
    </p:spTree>
    <p:extLst>
      <p:ext uri="{BB962C8B-B14F-4D97-AF65-F5344CB8AC3E}">
        <p14:creationId xmlns:p14="http://schemas.microsoft.com/office/powerpoint/2010/main" val="29833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2AE582-BAC4-6548-ABC2-80B6C995F1E4}"/>
              </a:ext>
            </a:extLst>
          </p:cNvPr>
          <p:cNvSpPr>
            <a:spLocks noGrp="1"/>
          </p:cNvSpPr>
          <p:nvPr>
            <p:ph type="body" sz="quarter" idx="14"/>
          </p:nvPr>
        </p:nvSpPr>
        <p:spPr/>
        <p:txBody>
          <a:bodyPr/>
          <a:lstStyle/>
          <a:p>
            <a:r>
              <a:rPr lang="en-US" dirty="0"/>
              <a:t>ONT and Pacbio</a:t>
            </a:r>
          </a:p>
          <a:p>
            <a:endParaRPr lang="en-US" dirty="0"/>
          </a:p>
        </p:txBody>
      </p:sp>
      <p:pic>
        <p:nvPicPr>
          <p:cNvPr id="4" name="Picture 3">
            <a:extLst>
              <a:ext uri="{FF2B5EF4-FFF2-40B4-BE49-F238E27FC236}">
                <a16:creationId xmlns:a16="http://schemas.microsoft.com/office/drawing/2014/main" id="{9AFBA655-3195-A545-823B-F390E1BF4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3" y="175866"/>
            <a:ext cx="2717800" cy="1673146"/>
          </a:xfrm>
          <a:prstGeom prst="rect">
            <a:avLst/>
          </a:prstGeom>
        </p:spPr>
      </p:pic>
      <p:pic>
        <p:nvPicPr>
          <p:cNvPr id="6" name="Picture 5">
            <a:extLst>
              <a:ext uri="{FF2B5EF4-FFF2-40B4-BE49-F238E27FC236}">
                <a16:creationId xmlns:a16="http://schemas.microsoft.com/office/drawing/2014/main" id="{481A02AB-8888-1F41-982D-8D6CAA31C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732" y="999622"/>
            <a:ext cx="2993733" cy="2123932"/>
          </a:xfrm>
          <a:prstGeom prst="rect">
            <a:avLst/>
          </a:prstGeom>
        </p:spPr>
      </p:pic>
      <p:pic>
        <p:nvPicPr>
          <p:cNvPr id="8" name="Picture 7">
            <a:extLst>
              <a:ext uri="{FF2B5EF4-FFF2-40B4-BE49-F238E27FC236}">
                <a16:creationId xmlns:a16="http://schemas.microsoft.com/office/drawing/2014/main" id="{2BEC47D7-D390-3445-8926-ACCE7FD69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032572"/>
            <a:ext cx="3082684" cy="2935062"/>
          </a:xfrm>
          <a:prstGeom prst="rect">
            <a:avLst/>
          </a:prstGeom>
        </p:spPr>
      </p:pic>
      <p:pic>
        <p:nvPicPr>
          <p:cNvPr id="10" name="Picture 9">
            <a:extLst>
              <a:ext uri="{FF2B5EF4-FFF2-40B4-BE49-F238E27FC236}">
                <a16:creationId xmlns:a16="http://schemas.microsoft.com/office/drawing/2014/main" id="{878E2488-9489-A444-A858-E4C35C7B97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143994"/>
            <a:ext cx="3498850" cy="1832415"/>
          </a:xfrm>
          <a:prstGeom prst="rect">
            <a:avLst/>
          </a:prstGeom>
        </p:spPr>
      </p:pic>
    </p:spTree>
    <p:extLst>
      <p:ext uri="{BB962C8B-B14F-4D97-AF65-F5344CB8AC3E}">
        <p14:creationId xmlns:p14="http://schemas.microsoft.com/office/powerpoint/2010/main" val="1756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89971-2B50-B34E-954D-4480CDC6152D}"/>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128579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55894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9A7A34-7529-1E49-99E3-3C0946D3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9550"/>
            <a:ext cx="4029075" cy="2686050"/>
          </a:xfrm>
          <a:prstGeom prst="rect">
            <a:avLst/>
          </a:prstGeom>
        </p:spPr>
      </p:pic>
      <p:pic>
        <p:nvPicPr>
          <p:cNvPr id="4" name="Picture 3">
            <a:extLst>
              <a:ext uri="{FF2B5EF4-FFF2-40B4-BE49-F238E27FC236}">
                <a16:creationId xmlns:a16="http://schemas.microsoft.com/office/drawing/2014/main" id="{05932760-9C5E-8647-8876-E5D1EB39D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00" y="1809750"/>
            <a:ext cx="4572000" cy="3048000"/>
          </a:xfrm>
          <a:prstGeom prst="rect">
            <a:avLst/>
          </a:prstGeom>
        </p:spPr>
      </p:pic>
      <p:sp>
        <p:nvSpPr>
          <p:cNvPr id="5" name="Text Placeholder 1">
            <a:extLst>
              <a:ext uri="{FF2B5EF4-FFF2-40B4-BE49-F238E27FC236}">
                <a16:creationId xmlns:a16="http://schemas.microsoft.com/office/drawing/2014/main" id="{2F5621F4-997D-6E40-BAFC-470569E4CC28}"/>
              </a:ext>
            </a:extLst>
          </p:cNvPr>
          <p:cNvSpPr txBox="1">
            <a:spLocks/>
          </p:cNvSpPr>
          <p:nvPr/>
        </p:nvSpPr>
        <p:spPr>
          <a:xfrm>
            <a:off x="4394752" y="514350"/>
            <a:ext cx="3530048" cy="119789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GB" sz="2000" b="0" dirty="0">
                <a:solidFill>
                  <a:schemeClr val="tx1"/>
                </a:solidFill>
              </a:rPr>
              <a:t>"We need a LIMS so that my full time job is not inputting info into Google Sheets"</a:t>
            </a:r>
            <a:endParaRPr lang="en-US" sz="2000" dirty="0">
              <a:solidFill>
                <a:schemeClr val="tx1"/>
              </a:solidFill>
            </a:endParaRPr>
          </a:p>
          <a:p>
            <a:endParaRPr lang="en-US" sz="2000" dirty="0">
              <a:solidFill>
                <a:schemeClr val="tx1"/>
              </a:solidFill>
            </a:endParaRPr>
          </a:p>
        </p:txBody>
      </p:sp>
      <p:sp>
        <p:nvSpPr>
          <p:cNvPr id="6" name="Rectangle 5">
            <a:extLst>
              <a:ext uri="{FF2B5EF4-FFF2-40B4-BE49-F238E27FC236}">
                <a16:creationId xmlns:a16="http://schemas.microsoft.com/office/drawing/2014/main" id="{3EF250C4-40C3-B14E-ADA5-630EAF3E038E}"/>
              </a:ext>
            </a:extLst>
          </p:cNvPr>
          <p:cNvSpPr/>
          <p:nvPr/>
        </p:nvSpPr>
        <p:spPr>
          <a:xfrm>
            <a:off x="38100" y="2993110"/>
            <a:ext cx="4219575" cy="2246769"/>
          </a:xfrm>
          <a:prstGeom prst="rect">
            <a:avLst/>
          </a:prstGeom>
        </p:spPr>
        <p:txBody>
          <a:bodyPr wrap="square">
            <a:spAutoFit/>
          </a:bodyPr>
          <a:lstStyle/>
          <a:p>
            <a:r>
              <a:rPr lang="en-GB" sz="2000" dirty="0">
                <a:solidFill>
                  <a:srgbClr val="000000"/>
                </a:solidFill>
                <a:latin typeface="-webkit-standard"/>
              </a:rPr>
              <a:t>“We have gone from tracking 10s of PacBio samples per month to trying to keep on top of &gt;35 per month. When we start processing &gt;35 per week it will be a close call between google sheets breaking or one of the team. Place your bets...”</a:t>
            </a:r>
            <a:endParaRPr lang="en-US" sz="2000" dirty="0"/>
          </a:p>
        </p:txBody>
      </p:sp>
    </p:spTree>
    <p:extLst>
      <p:ext uri="{BB962C8B-B14F-4D97-AF65-F5344CB8AC3E}">
        <p14:creationId xmlns:p14="http://schemas.microsoft.com/office/powerpoint/2010/main" val="8793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57965-2589-5A49-987B-1CC97C96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2038350"/>
            <a:ext cx="4619625" cy="3079750"/>
          </a:xfrm>
          <a:prstGeom prst="rect">
            <a:avLst/>
          </a:prstGeom>
        </p:spPr>
      </p:pic>
      <p:pic>
        <p:nvPicPr>
          <p:cNvPr id="8" name="Picture 7">
            <a:extLst>
              <a:ext uri="{FF2B5EF4-FFF2-40B4-BE49-F238E27FC236}">
                <a16:creationId xmlns:a16="http://schemas.microsoft.com/office/drawing/2014/main" id="{F479157B-1072-DD49-845E-2555F6F7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209550"/>
            <a:ext cx="4343400" cy="2895600"/>
          </a:xfrm>
          <a:prstGeom prst="rect">
            <a:avLst/>
          </a:prstGeom>
        </p:spPr>
      </p:pic>
      <p:sp>
        <p:nvSpPr>
          <p:cNvPr id="9" name="Rectangle 8">
            <a:extLst>
              <a:ext uri="{FF2B5EF4-FFF2-40B4-BE49-F238E27FC236}">
                <a16:creationId xmlns:a16="http://schemas.microsoft.com/office/drawing/2014/main" id="{708791F9-8ECD-1D4A-A3A8-E61028FC40BA}"/>
              </a:ext>
            </a:extLst>
          </p:cNvPr>
          <p:cNvSpPr/>
          <p:nvPr/>
        </p:nvSpPr>
        <p:spPr>
          <a:xfrm>
            <a:off x="838200" y="3296017"/>
            <a:ext cx="2514600" cy="1631216"/>
          </a:xfrm>
          <a:prstGeom prst="rect">
            <a:avLst/>
          </a:prstGeom>
        </p:spPr>
        <p:txBody>
          <a:bodyPr wrap="square">
            <a:spAutoFit/>
          </a:bodyPr>
          <a:lstStyle/>
          <a:p>
            <a:r>
              <a:rPr lang="en-GB" sz="2000" dirty="0">
                <a:solidFill>
                  <a:srgbClr val="000000"/>
                </a:solidFill>
                <a:latin typeface="-webkit-standard"/>
              </a:rPr>
              <a:t>First there was Excel , then Google sheets, finally Traction</a:t>
            </a:r>
          </a:p>
          <a:p>
            <a:br>
              <a:rPr lang="en-GB" sz="2000" dirty="0"/>
            </a:br>
            <a:endParaRPr lang="en-US" sz="2000" dirty="0"/>
          </a:p>
        </p:txBody>
      </p:sp>
    </p:spTree>
    <p:extLst>
      <p:ext uri="{BB962C8B-B14F-4D97-AF65-F5344CB8AC3E}">
        <p14:creationId xmlns:p14="http://schemas.microsoft.com/office/powerpoint/2010/main" val="268677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E5B0F62-9A6D-1549-999C-78BADB932CBB}"/>
              </a:ext>
            </a:extLst>
          </p:cNvPr>
          <p:cNvSpPr txBox="1">
            <a:spLocks/>
          </p:cNvSpPr>
          <p:nvPr/>
        </p:nvSpPr>
        <p:spPr>
          <a:xfrm>
            <a:off x="533400" y="742950"/>
            <a:ext cx="8153400" cy="6096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GB" sz="2400" b="1" dirty="0"/>
              <a:t>New Pipeline Group (NPG) | DNA Pipelines Informatics</a:t>
            </a:r>
          </a:p>
          <a:p>
            <a:pPr marL="0" indent="0">
              <a:buNone/>
            </a:pPr>
            <a:endParaRPr lang="en-US" sz="2200" dirty="0"/>
          </a:p>
          <a:p>
            <a:pPr marL="0" indent="0">
              <a:buNone/>
            </a:pPr>
            <a:endParaRPr lang="en-US" sz="2200" dirty="0"/>
          </a:p>
          <a:p>
            <a:endParaRPr lang="en-US" dirty="0"/>
          </a:p>
          <a:p>
            <a:endParaRPr lang="en-US" dirty="0"/>
          </a:p>
        </p:txBody>
      </p:sp>
      <p:pic>
        <p:nvPicPr>
          <p:cNvPr id="5" name="Picture 4">
            <a:extLst>
              <a:ext uri="{FF2B5EF4-FFF2-40B4-BE49-F238E27FC236}">
                <a16:creationId xmlns:a16="http://schemas.microsoft.com/office/drawing/2014/main" id="{BA6FC063-0C0E-9E42-BBFC-728071AF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00150"/>
            <a:ext cx="4839589" cy="3628009"/>
          </a:xfrm>
          <a:prstGeom prst="rect">
            <a:avLst/>
          </a:prstGeom>
        </p:spPr>
      </p:pic>
      <p:sp>
        <p:nvSpPr>
          <p:cNvPr id="6" name="TextBox 5">
            <a:extLst>
              <a:ext uri="{FF2B5EF4-FFF2-40B4-BE49-F238E27FC236}">
                <a16:creationId xmlns:a16="http://schemas.microsoft.com/office/drawing/2014/main" id="{F9E3382D-D568-E84A-81A0-62C9C4563783}"/>
              </a:ext>
            </a:extLst>
          </p:cNvPr>
          <p:cNvSpPr txBox="1"/>
          <p:nvPr/>
        </p:nvSpPr>
        <p:spPr>
          <a:xfrm>
            <a:off x="5638800" y="1352550"/>
            <a:ext cx="2286000" cy="2062103"/>
          </a:xfrm>
          <a:prstGeom prst="rect">
            <a:avLst/>
          </a:prstGeom>
          <a:noFill/>
        </p:spPr>
        <p:txBody>
          <a:bodyPr wrap="square" rtlCol="0">
            <a:spAutoFit/>
          </a:bodyPr>
          <a:lstStyle/>
          <a:p>
            <a:r>
              <a:rPr lang="en-US" sz="3200" dirty="0"/>
              <a:t>We need to know what, when and where …</a:t>
            </a:r>
          </a:p>
        </p:txBody>
      </p:sp>
    </p:spTree>
    <p:extLst>
      <p:ext uri="{BB962C8B-B14F-4D97-AF65-F5344CB8AC3E}">
        <p14:creationId xmlns:p14="http://schemas.microsoft.com/office/powerpoint/2010/main" val="191290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B3C90-E368-8646-86F2-B092C76BD1A6}"/>
              </a:ext>
            </a:extLst>
          </p:cNvPr>
          <p:cNvSpPr txBox="1">
            <a:spLocks/>
          </p:cNvSpPr>
          <p:nvPr/>
        </p:nvSpPr>
        <p:spPr>
          <a:xfrm>
            <a:off x="6019800" y="1686807"/>
            <a:ext cx="2286000" cy="533400"/>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2800" b="1" dirty="0">
                <a:latin typeface="Helvetica Neue" panose="02000503000000020004" pitchFamily="2" charset="0"/>
                <a:ea typeface="Helvetica Neue" panose="02000503000000020004" pitchFamily="2" charset="0"/>
                <a:cs typeface="Helvetica Neue" panose="02000503000000020004" pitchFamily="2" charset="0"/>
              </a:rPr>
              <a:t>Operations</a:t>
            </a:r>
          </a:p>
        </p:txBody>
      </p:sp>
      <p:sp>
        <p:nvSpPr>
          <p:cNvPr id="3" name="Text Placeholder 1">
            <a:extLst>
              <a:ext uri="{FF2B5EF4-FFF2-40B4-BE49-F238E27FC236}">
                <a16:creationId xmlns:a16="http://schemas.microsoft.com/office/drawing/2014/main" id="{6E6A9D83-17F2-F446-AAFF-701D71802F7D}"/>
              </a:ext>
            </a:extLst>
          </p:cNvPr>
          <p:cNvSpPr txBox="1">
            <a:spLocks/>
          </p:cNvSpPr>
          <p:nvPr/>
        </p:nvSpPr>
        <p:spPr>
          <a:xfrm>
            <a:off x="6228671" y="561515"/>
            <a:ext cx="1371600"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Faculty</a:t>
            </a:r>
          </a:p>
        </p:txBody>
      </p:sp>
      <p:sp>
        <p:nvSpPr>
          <p:cNvPr id="4" name="Text Placeholder 1">
            <a:extLst>
              <a:ext uri="{FF2B5EF4-FFF2-40B4-BE49-F238E27FC236}">
                <a16:creationId xmlns:a16="http://schemas.microsoft.com/office/drawing/2014/main" id="{1A12CE5E-02DF-354B-95A5-A21C7A7299D8}"/>
              </a:ext>
            </a:extLst>
          </p:cNvPr>
          <p:cNvSpPr txBox="1">
            <a:spLocks/>
          </p:cNvSpPr>
          <p:nvPr/>
        </p:nvSpPr>
        <p:spPr>
          <a:xfrm>
            <a:off x="3733800" y="4453820"/>
            <a:ext cx="2978222" cy="533400"/>
          </a:xfrm>
          <a:prstGeom prst="rect">
            <a:avLst/>
          </a:prstGeom>
        </p:spPr>
        <p:txBody>
          <a:bodyPr lIns="0" tIns="0" rIns="0" bIns="0" anchor="t"/>
          <a:lstStyle>
            <a:lvl1pPr marL="7217" indent="-7217" algn="l" defTabSz="415739" rtl="0" eaLnBrk="1" latinLnBrk="0" hangingPunct="1">
              <a:lnSpc>
                <a:spcPct val="100000"/>
              </a:lnSpc>
              <a:spcBef>
                <a:spcPts val="454"/>
              </a:spcBef>
              <a:buFontTx/>
              <a:buNone/>
              <a:tabLst/>
              <a:defRPr sz="2800" b="1" kern="1200" baseline="0">
                <a:solidFill>
                  <a:schemeClr val="bg1"/>
                </a:solidFill>
                <a:latin typeface="Helvetica Neue" charset="0"/>
                <a:ea typeface="Helvetica Neue" charset="0"/>
                <a:cs typeface="Helvetica Neue" charset="0"/>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r>
              <a:rPr lang="en-US" dirty="0">
                <a:solidFill>
                  <a:schemeClr val="tx1"/>
                </a:solidFill>
              </a:rPr>
              <a:t>External Partners</a:t>
            </a:r>
          </a:p>
        </p:txBody>
      </p:sp>
      <p:pic>
        <p:nvPicPr>
          <p:cNvPr id="6" name="Picture 5">
            <a:extLst>
              <a:ext uri="{FF2B5EF4-FFF2-40B4-BE49-F238E27FC236}">
                <a16:creationId xmlns:a16="http://schemas.microsoft.com/office/drawing/2014/main" id="{BF544F68-5E59-D746-800D-081493A4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80" y="500385"/>
            <a:ext cx="2744772" cy="1857160"/>
          </a:xfrm>
          <a:prstGeom prst="rect">
            <a:avLst/>
          </a:prstGeom>
        </p:spPr>
      </p:pic>
      <p:pic>
        <p:nvPicPr>
          <p:cNvPr id="8" name="Picture 7">
            <a:extLst>
              <a:ext uri="{FF2B5EF4-FFF2-40B4-BE49-F238E27FC236}">
                <a16:creationId xmlns:a16="http://schemas.microsoft.com/office/drawing/2014/main" id="{338403B3-D095-944A-BF85-49B2596DDF27}"/>
              </a:ext>
            </a:extLst>
          </p:cNvPr>
          <p:cNvPicPr>
            <a:picLocks noChangeAspect="1"/>
          </p:cNvPicPr>
          <p:nvPr/>
        </p:nvPicPr>
        <p:blipFill rotWithShape="1">
          <a:blip r:embed="rId4">
            <a:extLst>
              <a:ext uri="{28A0092B-C50C-407E-A947-70E740481C1C}">
                <a14:useLocalDpi xmlns:a14="http://schemas.microsoft.com/office/drawing/2010/main" val="0"/>
              </a:ext>
            </a:extLst>
          </a:blip>
          <a:srcRect l="6978" t="6770" b="14327"/>
          <a:stretch/>
        </p:blipFill>
        <p:spPr>
          <a:xfrm>
            <a:off x="364693" y="2707170"/>
            <a:ext cx="3151287" cy="1617180"/>
          </a:xfrm>
          <a:prstGeom prst="rect">
            <a:avLst/>
          </a:prstGeom>
        </p:spPr>
      </p:pic>
      <p:pic>
        <p:nvPicPr>
          <p:cNvPr id="13" name="Picture 12">
            <a:extLst>
              <a:ext uri="{FF2B5EF4-FFF2-40B4-BE49-F238E27FC236}">
                <a16:creationId xmlns:a16="http://schemas.microsoft.com/office/drawing/2014/main" id="{A1080020-E49A-1846-9CC1-E7014532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00" y="537495"/>
            <a:ext cx="2057400" cy="1371600"/>
          </a:xfrm>
          <a:prstGeom prst="rect">
            <a:avLst/>
          </a:prstGeom>
        </p:spPr>
      </p:pic>
      <p:sp>
        <p:nvSpPr>
          <p:cNvPr id="14" name="TextBox 13">
            <a:extLst>
              <a:ext uri="{FF2B5EF4-FFF2-40B4-BE49-F238E27FC236}">
                <a16:creationId xmlns:a16="http://schemas.microsoft.com/office/drawing/2014/main" id="{FDF91121-AD7D-1141-8820-7ACA13499A3B}"/>
              </a:ext>
            </a:extLst>
          </p:cNvPr>
          <p:cNvSpPr txBox="1"/>
          <p:nvPr/>
        </p:nvSpPr>
        <p:spPr>
          <a:xfrm>
            <a:off x="7086600" y="1094915"/>
            <a:ext cx="1351871"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R &amp; D</a:t>
            </a:r>
          </a:p>
        </p:txBody>
      </p:sp>
      <p:pic>
        <p:nvPicPr>
          <p:cNvPr id="15" name="Picture 14">
            <a:extLst>
              <a:ext uri="{FF2B5EF4-FFF2-40B4-BE49-F238E27FC236}">
                <a16:creationId xmlns:a16="http://schemas.microsoft.com/office/drawing/2014/main" id="{0ECC31E4-9C98-3648-B009-D39B01CA6299}"/>
              </a:ext>
            </a:extLst>
          </p:cNvPr>
          <p:cNvPicPr>
            <a:picLocks noChangeAspect="1"/>
          </p:cNvPicPr>
          <p:nvPr/>
        </p:nvPicPr>
        <p:blipFill>
          <a:blip r:embed="rId6"/>
          <a:stretch>
            <a:fillRect/>
          </a:stretch>
        </p:blipFill>
        <p:spPr>
          <a:xfrm>
            <a:off x="3886000" y="2394003"/>
            <a:ext cx="1260475" cy="1866900"/>
          </a:xfrm>
          <a:prstGeom prst="rect">
            <a:avLst/>
          </a:prstGeom>
        </p:spPr>
      </p:pic>
      <p:pic>
        <p:nvPicPr>
          <p:cNvPr id="16" name="Picture 15">
            <a:extLst>
              <a:ext uri="{FF2B5EF4-FFF2-40B4-BE49-F238E27FC236}">
                <a16:creationId xmlns:a16="http://schemas.microsoft.com/office/drawing/2014/main" id="{B3BFAAF4-E7A5-2B4E-A1AC-381ADDE9990F}"/>
              </a:ext>
            </a:extLst>
          </p:cNvPr>
          <p:cNvPicPr>
            <a:picLocks noChangeAspect="1"/>
          </p:cNvPicPr>
          <p:nvPr/>
        </p:nvPicPr>
        <p:blipFill>
          <a:blip r:embed="rId7"/>
          <a:stretch>
            <a:fillRect/>
          </a:stretch>
        </p:blipFill>
        <p:spPr>
          <a:xfrm>
            <a:off x="5133223" y="2357545"/>
            <a:ext cx="1276350" cy="1914525"/>
          </a:xfrm>
          <a:prstGeom prst="rect">
            <a:avLst/>
          </a:prstGeom>
        </p:spPr>
      </p:pic>
    </p:spTree>
    <p:extLst>
      <p:ext uri="{BB962C8B-B14F-4D97-AF65-F5344CB8AC3E}">
        <p14:creationId xmlns:p14="http://schemas.microsoft.com/office/powerpoint/2010/main" val="30624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D31-F043-3040-912E-CC33B0DCCB84}"/>
              </a:ext>
            </a:extLst>
          </p:cNvPr>
          <p:cNvSpPr>
            <a:spLocks noGrp="1"/>
          </p:cNvSpPr>
          <p:nvPr>
            <p:ph type="body" sz="quarter" idx="14"/>
          </p:nvPr>
        </p:nvSpPr>
        <p:spPr/>
        <p:txBody>
          <a:bodyPr/>
          <a:lstStyle/>
          <a:p>
            <a:r>
              <a:rPr lang="en-US" dirty="0"/>
              <a:t>HOW</a:t>
            </a:r>
          </a:p>
        </p:txBody>
      </p:sp>
    </p:spTree>
    <p:extLst>
      <p:ext uri="{BB962C8B-B14F-4D97-AF65-F5344CB8AC3E}">
        <p14:creationId xmlns:p14="http://schemas.microsoft.com/office/powerpoint/2010/main" val="7690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5982D-5DC9-7C48-A167-7FA746AE38D5}"/>
              </a:ext>
            </a:extLst>
          </p:cNvPr>
          <p:cNvSpPr txBox="1">
            <a:spLocks/>
          </p:cNvSpPr>
          <p:nvPr/>
        </p:nvSpPr>
        <p:spPr>
          <a:xfrm>
            <a:off x="3372411" y="2064459"/>
            <a:ext cx="4380378" cy="588661"/>
          </a:xfrm>
          <a:prstGeom prst="rect">
            <a:avLst/>
          </a:prstGeom>
        </p:spPr>
        <p:txBody>
          <a:bodyPr/>
          <a:lstStyle>
            <a:lvl1pPr marL="103935" indent="-103935" algn="l" defTabSz="415739" rtl="0" eaLnBrk="1" latinLnBrk="0" hangingPunct="1">
              <a:lnSpc>
                <a:spcPct val="90000"/>
              </a:lnSpc>
              <a:spcBef>
                <a:spcPts val="454"/>
              </a:spcBef>
              <a:buFont typeface="Arial"/>
              <a:buChar char="•"/>
              <a:defRPr sz="1200" kern="1200">
                <a:solidFill>
                  <a:schemeClr val="tx1"/>
                </a:solidFill>
                <a:latin typeface="+mn-lt"/>
                <a:ea typeface="+mn-ea"/>
                <a:cs typeface="+mn-cs"/>
              </a:defRPr>
            </a:lvl1pPr>
            <a:lvl2pPr marL="311804" indent="-103935" algn="l" defTabSz="415739" rtl="0" eaLnBrk="1" latinLnBrk="0" hangingPunct="1">
              <a:lnSpc>
                <a:spcPct val="90000"/>
              </a:lnSpc>
              <a:spcBef>
                <a:spcPts val="228"/>
              </a:spcBef>
              <a:buFont typeface="Arial"/>
              <a:buChar char="•"/>
              <a:defRPr sz="1100" kern="1200">
                <a:solidFill>
                  <a:schemeClr val="tx1"/>
                </a:solidFill>
                <a:latin typeface="+mn-lt"/>
                <a:ea typeface="+mn-ea"/>
                <a:cs typeface="+mn-cs"/>
              </a:defRPr>
            </a:lvl2pPr>
            <a:lvl3pPr marL="519673" indent="-103935" algn="l" defTabSz="415739" rtl="0" eaLnBrk="1" latinLnBrk="0" hangingPunct="1">
              <a:lnSpc>
                <a:spcPct val="90000"/>
              </a:lnSpc>
              <a:spcBef>
                <a:spcPts val="228"/>
              </a:spcBef>
              <a:buFont typeface="Arial"/>
              <a:buChar char="•"/>
              <a:defRPr sz="900" kern="1200">
                <a:solidFill>
                  <a:schemeClr val="tx1"/>
                </a:solidFill>
                <a:latin typeface="+mn-lt"/>
                <a:ea typeface="+mn-ea"/>
                <a:cs typeface="+mn-cs"/>
              </a:defRPr>
            </a:lvl3pPr>
            <a:lvl4pPr marL="72754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4pPr>
            <a:lvl5pPr marL="935413"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5pPr>
            <a:lvl6pPr marL="114328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6pPr>
            <a:lvl7pPr marL="1351152"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7pPr>
            <a:lvl8pPr marL="155902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8pPr>
            <a:lvl9pPr marL="1766891" indent="-103935" algn="l" defTabSz="415739" rtl="0" eaLnBrk="1" latinLnBrk="0" hangingPunct="1">
              <a:lnSpc>
                <a:spcPct val="90000"/>
              </a:lnSpc>
              <a:spcBef>
                <a:spcPts val="228"/>
              </a:spcBef>
              <a:buFont typeface="Arial"/>
              <a:buChar char="•"/>
              <a:defRPr sz="800" kern="1200">
                <a:solidFill>
                  <a:schemeClr val="tx1"/>
                </a:solidFill>
                <a:latin typeface="+mn-lt"/>
                <a:ea typeface="+mn-ea"/>
                <a:cs typeface="+mn-cs"/>
              </a:defRPr>
            </a:lvl9pPr>
          </a:lstStyle>
          <a:p>
            <a:pPr marL="0" indent="0">
              <a:buNone/>
            </a:pPr>
            <a:r>
              <a:rPr lang="en-US" sz="3000" dirty="0"/>
              <a:t>Development Process</a:t>
            </a:r>
          </a:p>
        </p:txBody>
      </p:sp>
      <p:pic>
        <p:nvPicPr>
          <p:cNvPr id="5" name="Picture 4">
            <a:extLst>
              <a:ext uri="{FF2B5EF4-FFF2-40B4-BE49-F238E27FC236}">
                <a16:creationId xmlns:a16="http://schemas.microsoft.com/office/drawing/2014/main" id="{847C4800-A5EC-1A42-A902-8110D82D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1" y="103396"/>
            <a:ext cx="3130550" cy="2229432"/>
          </a:xfrm>
          <a:prstGeom prst="rect">
            <a:avLst/>
          </a:prstGeom>
        </p:spPr>
      </p:pic>
      <p:pic>
        <p:nvPicPr>
          <p:cNvPr id="7" name="Picture 6">
            <a:extLst>
              <a:ext uri="{FF2B5EF4-FFF2-40B4-BE49-F238E27FC236}">
                <a16:creationId xmlns:a16="http://schemas.microsoft.com/office/drawing/2014/main" id="{FA9DB3E7-5A82-6441-8D69-46CD77848FCF}"/>
              </a:ext>
            </a:extLst>
          </p:cNvPr>
          <p:cNvPicPr>
            <a:picLocks noChangeAspect="1"/>
          </p:cNvPicPr>
          <p:nvPr/>
        </p:nvPicPr>
        <p:blipFill rotWithShape="1">
          <a:blip r:embed="rId4">
            <a:extLst>
              <a:ext uri="{28A0092B-C50C-407E-A947-70E740481C1C}">
                <a14:useLocalDpi xmlns:a14="http://schemas.microsoft.com/office/drawing/2010/main" val="0"/>
              </a:ext>
            </a:extLst>
          </a:blip>
          <a:srcRect l="7140" t="5696" r="2428"/>
          <a:stretch/>
        </p:blipFill>
        <p:spPr>
          <a:xfrm>
            <a:off x="6095999" y="2827251"/>
            <a:ext cx="2895600" cy="1997442"/>
          </a:xfrm>
          <a:prstGeom prst="rect">
            <a:avLst/>
          </a:prstGeom>
        </p:spPr>
      </p:pic>
      <p:pic>
        <p:nvPicPr>
          <p:cNvPr id="9" name="Picture 8">
            <a:extLst>
              <a:ext uri="{FF2B5EF4-FFF2-40B4-BE49-F238E27FC236}">
                <a16:creationId xmlns:a16="http://schemas.microsoft.com/office/drawing/2014/main" id="{090E9E81-1A0A-3643-A2C8-48C987FD8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80" y="3055002"/>
            <a:ext cx="2705100" cy="1769691"/>
          </a:xfrm>
          <a:prstGeom prst="rect">
            <a:avLst/>
          </a:prstGeom>
        </p:spPr>
      </p:pic>
      <p:pic>
        <p:nvPicPr>
          <p:cNvPr id="11" name="Picture 10">
            <a:extLst>
              <a:ext uri="{FF2B5EF4-FFF2-40B4-BE49-F238E27FC236}">
                <a16:creationId xmlns:a16="http://schemas.microsoft.com/office/drawing/2014/main" id="{3E75B80E-6BF9-F547-838E-A01AD7AD2B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41" y="186110"/>
            <a:ext cx="2587759" cy="1611517"/>
          </a:xfrm>
          <a:prstGeom prst="rect">
            <a:avLst/>
          </a:prstGeom>
        </p:spPr>
      </p:pic>
      <p:pic>
        <p:nvPicPr>
          <p:cNvPr id="13" name="Picture 12">
            <a:extLst>
              <a:ext uri="{FF2B5EF4-FFF2-40B4-BE49-F238E27FC236}">
                <a16:creationId xmlns:a16="http://schemas.microsoft.com/office/drawing/2014/main" id="{5845B879-24F1-764D-A72C-1DC4DF633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664445"/>
            <a:ext cx="2114661" cy="1996277"/>
          </a:xfrm>
          <a:prstGeom prst="rect">
            <a:avLst/>
          </a:prstGeom>
        </p:spPr>
      </p:pic>
      <p:pic>
        <p:nvPicPr>
          <p:cNvPr id="15" name="Picture 14">
            <a:extLst>
              <a:ext uri="{FF2B5EF4-FFF2-40B4-BE49-F238E27FC236}">
                <a16:creationId xmlns:a16="http://schemas.microsoft.com/office/drawing/2014/main" id="{7ED8E851-908A-044F-9A67-F06EA2A3AA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0981" y="566318"/>
            <a:ext cx="2399952" cy="1636482"/>
          </a:xfrm>
          <a:prstGeom prst="rect">
            <a:avLst/>
          </a:prstGeom>
        </p:spPr>
      </p:pic>
    </p:spTree>
    <p:extLst>
      <p:ext uri="{BB962C8B-B14F-4D97-AF65-F5344CB8AC3E}">
        <p14:creationId xmlns:p14="http://schemas.microsoft.com/office/powerpoint/2010/main" val="417845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8B89C1-A2C3-B742-8543-52A0A08F10D3}"/>
              </a:ext>
            </a:extLst>
          </p:cNvPr>
          <p:cNvSpPr>
            <a:spLocks noGrp="1"/>
          </p:cNvSpPr>
          <p:nvPr>
            <p:ph type="body" sz="quarter" idx="14"/>
          </p:nvPr>
        </p:nvSpPr>
        <p:spPr/>
        <p:txBody>
          <a:bodyPr/>
          <a:lstStyle/>
          <a:p>
            <a:r>
              <a:rPr lang="en-US" dirty="0"/>
              <a:t>Customer Interaction</a:t>
            </a:r>
          </a:p>
          <a:p>
            <a:endParaRPr lang="en-US" dirty="0"/>
          </a:p>
        </p:txBody>
      </p:sp>
      <p:pic>
        <p:nvPicPr>
          <p:cNvPr id="4" name="Picture 3">
            <a:extLst>
              <a:ext uri="{FF2B5EF4-FFF2-40B4-BE49-F238E27FC236}">
                <a16:creationId xmlns:a16="http://schemas.microsoft.com/office/drawing/2014/main" id="{90774094-9B27-6441-B79E-850F1D3C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34" y="1112564"/>
            <a:ext cx="4216480" cy="3048535"/>
          </a:xfrm>
          <a:prstGeom prst="rect">
            <a:avLst/>
          </a:prstGeom>
        </p:spPr>
      </p:pic>
      <p:pic>
        <p:nvPicPr>
          <p:cNvPr id="6" name="Picture 5">
            <a:extLst>
              <a:ext uri="{FF2B5EF4-FFF2-40B4-BE49-F238E27FC236}">
                <a16:creationId xmlns:a16="http://schemas.microsoft.com/office/drawing/2014/main" id="{89A72624-3795-C745-BB44-546FA7080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672"/>
            <a:ext cx="2667200" cy="1737783"/>
          </a:xfrm>
          <a:prstGeom prst="rect">
            <a:avLst/>
          </a:prstGeom>
        </p:spPr>
      </p:pic>
      <p:pic>
        <p:nvPicPr>
          <p:cNvPr id="5" name="Picture 4">
            <a:extLst>
              <a:ext uri="{FF2B5EF4-FFF2-40B4-BE49-F238E27FC236}">
                <a16:creationId xmlns:a16="http://schemas.microsoft.com/office/drawing/2014/main" id="{720F3789-82C9-7447-B9A3-A0525E75D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6" y="1981455"/>
            <a:ext cx="4743068" cy="3162045"/>
          </a:xfrm>
          <a:prstGeom prst="rect">
            <a:avLst/>
          </a:prstGeom>
        </p:spPr>
      </p:pic>
    </p:spTree>
    <p:extLst>
      <p:ext uri="{BB962C8B-B14F-4D97-AF65-F5344CB8AC3E}">
        <p14:creationId xmlns:p14="http://schemas.microsoft.com/office/powerpoint/2010/main" val="593715467"/>
      </p:ext>
    </p:extLst>
  </p:cSld>
  <p:clrMapOvr>
    <a:masterClrMapping/>
  </p:clrMapOvr>
</p:sld>
</file>

<file path=ppt/theme/theme1.xml><?xml version="1.0" encoding="utf-8"?>
<a:theme xmlns:a="http://schemas.openxmlformats.org/drawingml/2006/main" name="Sang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85B53DF1-BC04-BB4C-B8D2-4C50B886071F}"/>
    </a:ext>
  </a:extLst>
</a:theme>
</file>

<file path=ppt/theme/theme2.xml><?xml version="1.0" encoding="utf-8"?>
<a:theme xmlns:a="http://schemas.openxmlformats.org/drawingml/2006/main" name="DNA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3.xml><?xml version="1.0" encoding="utf-8"?>
<a:theme xmlns:a="http://schemas.openxmlformats.org/drawingml/2006/main" name="DNA R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001 - Presentation template" id="{C8CE2A04-3A6B-F742-BCA8-98FD7F70AAC5}" vid="{DE19FEC0-4776-634D-81D8-447D43F9885A}"/>
    </a:ext>
  </a:extLst>
</a:theme>
</file>

<file path=ppt/theme/theme4.xml><?xml version="1.0" encoding="utf-8"?>
<a:theme xmlns:a="http://schemas.openxmlformats.org/drawingml/2006/main" name="Gradi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1785</TotalTime>
  <Words>1244</Words>
  <Application>Microsoft Macintosh PowerPoint</Application>
  <PresentationFormat>On-screen Show (16:9)</PresentationFormat>
  <Paragraphs>160</Paragraphs>
  <Slides>17</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17</vt:i4>
      </vt:variant>
    </vt:vector>
  </HeadingPairs>
  <TitlesOfParts>
    <vt:vector size="26" baseType="lpstr">
      <vt:lpstr>Helvetica Neue</vt:lpstr>
      <vt:lpstr>Calibri</vt:lpstr>
      <vt:lpstr>-webkit-standard</vt:lpstr>
      <vt:lpstr>Arial</vt:lpstr>
      <vt:lpstr>Roboto</vt:lpstr>
      <vt:lpstr>Sanger Blue</vt:lpstr>
      <vt:lpstr>DNA Yellow</vt:lpstr>
      <vt:lpstr>DNA Red</vt:lpstr>
      <vt:lpstr>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evera si odit  asped magnam,  odioritaspis  molorro</dc:title>
  <dc:creator>Squad</dc:creator>
  <cp:lastModifiedBy>Microsoft Office User</cp:lastModifiedBy>
  <cp:revision>112</cp:revision>
  <dcterms:created xsi:type="dcterms:W3CDTF">2018-01-03T10:30:03Z</dcterms:created>
  <dcterms:modified xsi:type="dcterms:W3CDTF">2019-12-03T08:36:45Z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2018-01-03T00:00:00Z</vt:filetime>
  </property>
  <property fmtid="{D5CDD505-2E9C-101B-9397-08002B2CF9AE}" pid="3" name="Creator">
    <vt:lpwstr>Adobe InDesign CC 13.0 (Macintosh)</vt:lpwstr>
  </property>
  <property fmtid="{D5CDD505-2E9C-101B-9397-08002B2CF9AE}" pid="4" name="LastSaved">
    <vt:filetime>2018-01-03T00:00:00Z</vt:filetime>
  </property>
</Properties>
</file>